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51"/>
  </p:notesMasterIdLst>
  <p:sldIdLst>
    <p:sldId id="256" r:id="rId2"/>
    <p:sldId id="260" r:id="rId3"/>
    <p:sldId id="259" r:id="rId4"/>
    <p:sldId id="261" r:id="rId5"/>
    <p:sldId id="297" r:id="rId6"/>
    <p:sldId id="262" r:id="rId7"/>
    <p:sldId id="305" r:id="rId8"/>
    <p:sldId id="263" r:id="rId9"/>
    <p:sldId id="294" r:id="rId10"/>
    <p:sldId id="258" r:id="rId11"/>
    <p:sldId id="298" r:id="rId12"/>
    <p:sldId id="299" r:id="rId13"/>
    <p:sldId id="300" r:id="rId14"/>
    <p:sldId id="301" r:id="rId15"/>
    <p:sldId id="295" r:id="rId16"/>
    <p:sldId id="278" r:id="rId17"/>
    <p:sldId id="302" r:id="rId18"/>
    <p:sldId id="304" r:id="rId19"/>
    <p:sldId id="303" r:id="rId20"/>
    <p:sldId id="265" r:id="rId21"/>
    <p:sldId id="306" r:id="rId22"/>
    <p:sldId id="281" r:id="rId23"/>
    <p:sldId id="275" r:id="rId24"/>
    <p:sldId id="264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6" r:id="rId35"/>
    <p:sldId id="277" r:id="rId36"/>
    <p:sldId id="279" r:id="rId37"/>
    <p:sldId id="280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inzel Decorative" panose="00000500000000000000" pitchFamily="50" charset="0"/>
      <p:regular r:id="rId58"/>
      <p:bold r:id="rId59"/>
    </p:embeddedFont>
    <p:embeddedFont>
      <p:font typeface="Crimson Text" pitchFamily="2" charset="0"/>
      <p:regular r:id="rId60"/>
      <p:bold r:id="rId61"/>
      <p:italic r:id="rId62"/>
      <p:boldItalic r:id="rId63"/>
    </p:embeddedFont>
    <p:embeddedFont>
      <p:font typeface="Krub" panose="00000500000000000000" pitchFamily="2" charset="-34"/>
      <p:regular r:id="rId64"/>
      <p:bold r:id="rId65"/>
      <p:italic r:id="rId66"/>
      <p:boldItalic r:id="rId67"/>
    </p:embeddedFont>
    <p:embeddedFont>
      <p:font typeface="Krub SemiBold" panose="00000700000000000000" pitchFamily="2" charset="-34"/>
      <p:regular r:id="rId68"/>
      <p:bold r:id="rId69"/>
      <p:italic r:id="rId70"/>
      <p:boldItalic r:id="rId71"/>
    </p:embeddedFont>
    <p:embeddedFont>
      <p:font typeface="Playfair Display" panose="00000500000000000000" pitchFamily="2" charset="0"/>
      <p:regular r:id="rId72"/>
      <p:bold r:id="rId73"/>
      <p:italic r:id="rId74"/>
      <p:boldItalic r:id="rId75"/>
    </p:embeddedFont>
    <p:embeddedFont>
      <p:font typeface="Playfair Display SemiBold" panose="020B060402020202020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E8FA42-2AB8-4D61-B79A-75A55ED53918}">
  <a:tblStyle styleId="{E9E8FA42-2AB8-4D61-B79A-75A55ED539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d93b55b36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d93b55b36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d0e38a95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d0e38a95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d0e38a95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d0e38a95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483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d0e38a952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d0e38a952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426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Google Shape;5347;g131ff7c0f5b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8" name="Google Shape;5348;g131ff7c0f5b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69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g1cedc5662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8" name="Google Shape;4748;g1cedc5662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832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897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336d459b97_0_3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336d459b97_0_3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336d459b97_0_3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336d459b97_0_3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08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g1cedc5662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8" name="Google Shape;4748;g1cedc5662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5923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336d459b97_0_3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336d459b97_0_3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006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d0e38a95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d0e38a95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072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f85af44f9b_0_27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f85af44f9b_0_27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e1fc50fc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3e1fc50fc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1ff7c0f5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1ff7c0f5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1ff7c0f5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1ff7c0f5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1ff7c0f5b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1ff7c0f5b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36d459b97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36d459b97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d2026ec69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d2026ec69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1ff7c0f5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31ff7c0f5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2b9ccab91_0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2b9ccab91_0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b38366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3b38366d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3e1fc50fc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3e1fc50fc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31ff7c0f5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31ff7c0f5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1ff7c0f5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31ff7c0f5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31ff7c0f5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31ff7c0f5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336d459b97_0_3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336d459b97_0_3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31ff7c0f5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31ff7c0f5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1ff7c0f5b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31ff7c0f5b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31ff7c0f5b_0_14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31ff7c0f5b_0_14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g132b9ccab9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6" name="Google Shape;4666;g132b9ccab9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3df0ac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3df0ac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g1cedc5662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8" name="Google Shape;4748;g1cedc5662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1" name="Google Shape;4781;g1f85af44f9b_0_27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2" name="Google Shape;4782;g1f85af44f9b_0_27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7" name="Google Shape;4807;g131ff7c0f5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8" name="Google Shape;4808;g131ff7c0f5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" name="Google Shape;4814;g1923bb13a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5" name="Google Shape;4815;g1923bb13a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Google Shape;4827;g11d2026ec69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8" name="Google Shape;4828;g11d2026ec69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7" name="Google Shape;4847;g131ff7c0f5b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8" name="Google Shape;4848;g131ff7c0f5b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1" name="Google Shape;4861;g131ff7c0f5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2" name="Google Shape;4862;g131ff7c0f5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5" name="Google Shape;4885;g131ff7c0f5b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6" name="Google Shape;4886;g131ff7c0f5b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6" name="Google Shape;5336;g131ff7c0f5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7" name="Google Shape;5337;g131ff7c0f5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Google Shape;5347;g131ff7c0f5b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8" name="Google Shape;5348;g131ff7c0f5b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Google Shape;5347;g131ff7c0f5b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8" name="Google Shape;5348;g131ff7c0f5b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478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e1fc50fc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e1fc50fc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b38366d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3b38366d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977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b627a12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b627a12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6d459b9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6d459b9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40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eepik.com/" TargetMode="Externa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43650" y="898584"/>
            <a:ext cx="6176400" cy="13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1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Font typeface="Playfair Display"/>
              <a:buNone/>
              <a:defRPr sz="47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49375" y="3480850"/>
            <a:ext cx="26373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4124075" y="2144650"/>
            <a:ext cx="43962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600"/>
              <a:buFont typeface="Playfair Display"/>
              <a:buNone/>
              <a:defRPr sz="2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4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cxnSp>
        <p:nvCxnSpPr>
          <p:cNvPr id="14" name="Google Shape;14;p2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1683550" y="1244875"/>
            <a:ext cx="6400800" cy="16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0"/>
              <a:buNone/>
              <a:defRPr sz="9600">
                <a:latin typeface="Crimson Text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4426425" y="3081200"/>
            <a:ext cx="29784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cxnSp>
        <p:nvCxnSpPr>
          <p:cNvPr id="64" name="Google Shape;64;p11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 txBox="1">
            <a:spLocks noGrp="1"/>
          </p:cNvSpPr>
          <p:nvPr>
            <p:ph type="subTitle" idx="2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3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1768375" y="2086210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"/>
          </p:nvPr>
        </p:nvSpPr>
        <p:spPr>
          <a:xfrm>
            <a:off x="1768375" y="1613407"/>
            <a:ext cx="23496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50" y="1834200"/>
            <a:ext cx="8763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300">
                <a:latin typeface="Crimson Text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"/>
          </p:nvPr>
        </p:nvSpPr>
        <p:spPr>
          <a:xfrm>
            <a:off x="1768375" y="3694085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5"/>
          </p:nvPr>
        </p:nvSpPr>
        <p:spPr>
          <a:xfrm>
            <a:off x="1768375" y="3221282"/>
            <a:ext cx="23496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50" y="3444300"/>
            <a:ext cx="8763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300">
                <a:latin typeface="Crimson Text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7"/>
          </p:nvPr>
        </p:nvSpPr>
        <p:spPr>
          <a:xfrm>
            <a:off x="5710825" y="2086210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5710825" y="1613407"/>
            <a:ext cx="23496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 hasCustomPrompt="1"/>
          </p:nvPr>
        </p:nvSpPr>
        <p:spPr>
          <a:xfrm>
            <a:off x="4760400" y="1834200"/>
            <a:ext cx="8763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300">
                <a:latin typeface="Crimson Text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>
            <a:off x="5710825" y="3694085"/>
            <a:ext cx="234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4"/>
          </p:nvPr>
        </p:nvSpPr>
        <p:spPr>
          <a:xfrm>
            <a:off x="5710825" y="3221282"/>
            <a:ext cx="23496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60400" y="3444300"/>
            <a:ext cx="8763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300">
                <a:latin typeface="Crimson Text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cxnSp>
        <p:nvCxnSpPr>
          <p:cNvPr id="82" name="Google Shape;82;p13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" name="Google Shape;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09036">
            <a:off x="8386152" y="2868077"/>
            <a:ext cx="1223575" cy="12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938575" y="3721500"/>
            <a:ext cx="72891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Crimson Text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938575" y="1986606"/>
            <a:ext cx="75777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cxnSp>
        <p:nvCxnSpPr>
          <p:cNvPr id="87" name="Google Shape;87;p14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4"/>
          <p:cNvSpPr txBox="1">
            <a:spLocks noGrp="1"/>
          </p:cNvSpPr>
          <p:nvPr>
            <p:ph type="subTitle" idx="2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title" idx="3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7665" y="763015"/>
            <a:ext cx="1223575" cy="12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flipH="1">
            <a:off x="5348850" y="2030150"/>
            <a:ext cx="3081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354650" y="1029638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latin typeface="Crimson Text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 flipH="1">
            <a:off x="5349050" y="3498025"/>
            <a:ext cx="26313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cxnSp>
        <p:nvCxnSpPr>
          <p:cNvPr id="95" name="Google Shape;95;p15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5"/>
          <p:cNvSpPr txBox="1">
            <a:spLocks noGrp="1"/>
          </p:cNvSpPr>
          <p:nvPr>
            <p:ph type="subTitle" idx="3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 idx="4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713225" y="3247325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604888"/>
            <a:ext cx="2400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Crimson Text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3"/>
          </p:nvPr>
        </p:nvSpPr>
        <p:spPr>
          <a:xfrm>
            <a:off x="713225" y="2696324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4"/>
          </p:nvPr>
        </p:nvSpPr>
        <p:spPr>
          <a:xfrm>
            <a:off x="6030475" y="3247325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5" hasCustomPrompt="1"/>
          </p:nvPr>
        </p:nvSpPr>
        <p:spPr>
          <a:xfrm>
            <a:off x="6030475" y="1604888"/>
            <a:ext cx="2400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Crimson Text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6"/>
          </p:nvPr>
        </p:nvSpPr>
        <p:spPr>
          <a:xfrm>
            <a:off x="6030475" y="2696324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7"/>
          </p:nvPr>
        </p:nvSpPr>
        <p:spPr>
          <a:xfrm>
            <a:off x="3371850" y="3247325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8" hasCustomPrompt="1"/>
          </p:nvPr>
        </p:nvSpPr>
        <p:spPr>
          <a:xfrm>
            <a:off x="3371850" y="1604888"/>
            <a:ext cx="2400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Crimson Text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9"/>
          </p:nvPr>
        </p:nvSpPr>
        <p:spPr>
          <a:xfrm>
            <a:off x="3371850" y="2696324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cxnSp>
        <p:nvCxnSpPr>
          <p:cNvPr id="109" name="Google Shape;109;p16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0" name="Google Shape;11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27530">
            <a:off x="-510323" y="1959952"/>
            <a:ext cx="1223574" cy="122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1777313" y="3777276"/>
            <a:ext cx="2325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2" hasCustomPrompt="1"/>
          </p:nvPr>
        </p:nvSpPr>
        <p:spPr>
          <a:xfrm>
            <a:off x="1777313" y="2762675"/>
            <a:ext cx="23256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latin typeface="Crimson Text" pitchFamily="2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3"/>
          </p:nvPr>
        </p:nvSpPr>
        <p:spPr>
          <a:xfrm>
            <a:off x="1777313" y="3302475"/>
            <a:ext cx="23256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4"/>
          </p:nvPr>
        </p:nvSpPr>
        <p:spPr>
          <a:xfrm>
            <a:off x="5041088" y="3775276"/>
            <a:ext cx="2325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5" hasCustomPrompt="1"/>
          </p:nvPr>
        </p:nvSpPr>
        <p:spPr>
          <a:xfrm>
            <a:off x="5041088" y="2762675"/>
            <a:ext cx="23256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latin typeface="Crimson Text" pitchFamily="2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6"/>
          </p:nvPr>
        </p:nvSpPr>
        <p:spPr>
          <a:xfrm>
            <a:off x="5041088" y="3302475"/>
            <a:ext cx="23256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cxnSp>
        <p:nvCxnSpPr>
          <p:cNvPr id="119" name="Google Shape;119;p17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0" name="Google Shape;12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65577" y="612040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09648" y="3652440"/>
            <a:ext cx="1223575" cy="12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_1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subTitle" idx="1"/>
          </p:nvPr>
        </p:nvSpPr>
        <p:spPr>
          <a:xfrm>
            <a:off x="1305275" y="1532150"/>
            <a:ext cx="3948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hasCustomPrompt="1"/>
          </p:nvPr>
        </p:nvSpPr>
        <p:spPr>
          <a:xfrm>
            <a:off x="1305275" y="652600"/>
            <a:ext cx="39489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latin typeface="Crimson Text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2"/>
          </p:nvPr>
        </p:nvSpPr>
        <p:spPr>
          <a:xfrm>
            <a:off x="3889825" y="4189500"/>
            <a:ext cx="3948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3" hasCustomPrompt="1"/>
          </p:nvPr>
        </p:nvSpPr>
        <p:spPr>
          <a:xfrm>
            <a:off x="3889825" y="3309950"/>
            <a:ext cx="39489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latin typeface="Crimson Text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4"/>
          </p:nvPr>
        </p:nvSpPr>
        <p:spPr>
          <a:xfrm>
            <a:off x="2597550" y="2860825"/>
            <a:ext cx="3948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5" hasCustomPrompt="1"/>
          </p:nvPr>
        </p:nvSpPr>
        <p:spPr>
          <a:xfrm>
            <a:off x="2597550" y="1981275"/>
            <a:ext cx="39489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latin typeface="Crimson Text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129" name="Google Shape;129;p18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8"/>
          <p:cNvSpPr txBox="1">
            <a:spLocks noGrp="1"/>
          </p:cNvSpPr>
          <p:nvPr>
            <p:ph type="subTitle" idx="6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7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1741350" y="1312200"/>
            <a:ext cx="4464600" cy="16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>
                <a:latin typeface="Crimson Text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2938050" y="2915350"/>
            <a:ext cx="37650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cxnSp>
        <p:nvCxnSpPr>
          <p:cNvPr id="135" name="Google Shape;135;p19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9"/>
          <p:cNvSpPr txBox="1">
            <a:spLocks noGrp="1"/>
          </p:cNvSpPr>
          <p:nvPr>
            <p:ph type="subTitle" idx="2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 idx="3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body" idx="1"/>
          </p:nvPr>
        </p:nvSpPr>
        <p:spPr>
          <a:xfrm>
            <a:off x="2526150" y="2019875"/>
            <a:ext cx="40917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⎯"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526150" y="539500"/>
            <a:ext cx="4091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141" name="Google Shape;141;p20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3225" y="2030150"/>
            <a:ext cx="3081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latin typeface="Crimson Text" pitchFamily="2" charset="0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29638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latin typeface="Crimson Text" pitchFamily="2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163625" y="3498025"/>
            <a:ext cx="26313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4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2140350" y="1581925"/>
            <a:ext cx="48633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2140350" y="2344750"/>
            <a:ext cx="4863300" cy="14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cxnSp>
        <p:nvCxnSpPr>
          <p:cNvPr id="145" name="Google Shape;145;p21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13250" y="1471625"/>
            <a:ext cx="29721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1"/>
          </p:nvPr>
        </p:nvSpPr>
        <p:spPr>
          <a:xfrm>
            <a:off x="1249500" y="2701096"/>
            <a:ext cx="29721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87414">
            <a:off x="-511151" y="4036974"/>
            <a:ext cx="1678100" cy="167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2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1" name="Google Shape;15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316861">
            <a:off x="3498677" y="-281010"/>
            <a:ext cx="1223575" cy="12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4842800" y="1471625"/>
            <a:ext cx="29721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1"/>
          </p:nvPr>
        </p:nvSpPr>
        <p:spPr>
          <a:xfrm>
            <a:off x="4306550" y="2701098"/>
            <a:ext cx="29721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cxnSp>
        <p:nvCxnSpPr>
          <p:cNvPr id="155" name="Google Shape;155;p23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body" idx="1"/>
          </p:nvPr>
        </p:nvSpPr>
        <p:spPr>
          <a:xfrm>
            <a:off x="793800" y="1682875"/>
            <a:ext cx="3618300" cy="28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⎯"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2"/>
          </p:nvPr>
        </p:nvSpPr>
        <p:spPr>
          <a:xfrm>
            <a:off x="4731900" y="1682875"/>
            <a:ext cx="3618300" cy="28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⎯"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3"/>
          </p:nvPr>
        </p:nvSpPr>
        <p:spPr>
          <a:xfrm>
            <a:off x="713250" y="1248750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61" name="Google Shape;161;p24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2" name="Google Shape;16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0777" y="3652440"/>
            <a:ext cx="1223575" cy="12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1106875" y="1583750"/>
            <a:ext cx="32004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2"/>
          </p:nvPr>
        </p:nvSpPr>
        <p:spPr>
          <a:xfrm>
            <a:off x="4836725" y="1583750"/>
            <a:ext cx="32004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7" name="Google Shape;167;p25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8" name="Google Shape;16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30724" y="706924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1"/>
          </p:nvPr>
        </p:nvSpPr>
        <p:spPr>
          <a:xfrm>
            <a:off x="713225" y="3109300"/>
            <a:ext cx="24003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2"/>
          </p:nvPr>
        </p:nvSpPr>
        <p:spPr>
          <a:xfrm>
            <a:off x="713225" y="26365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3"/>
          </p:nvPr>
        </p:nvSpPr>
        <p:spPr>
          <a:xfrm>
            <a:off x="6030400" y="3109300"/>
            <a:ext cx="24003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4"/>
          </p:nvPr>
        </p:nvSpPr>
        <p:spPr>
          <a:xfrm>
            <a:off x="6030400" y="26365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5"/>
          </p:nvPr>
        </p:nvSpPr>
        <p:spPr>
          <a:xfrm>
            <a:off x="3371850" y="3109300"/>
            <a:ext cx="24003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6"/>
          </p:nvPr>
        </p:nvSpPr>
        <p:spPr>
          <a:xfrm>
            <a:off x="3371850" y="263650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cxnSp>
        <p:nvCxnSpPr>
          <p:cNvPr id="177" name="Google Shape;177;p26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" name="Google Shape;17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06128">
            <a:off x="8271900" y="4019525"/>
            <a:ext cx="1517250" cy="151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06128">
            <a:off x="-764775" y="1813125"/>
            <a:ext cx="1517250" cy="15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1"/>
          </p:nvPr>
        </p:nvSpPr>
        <p:spPr>
          <a:xfrm>
            <a:off x="656525" y="3676000"/>
            <a:ext cx="23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2"/>
          </p:nvPr>
        </p:nvSpPr>
        <p:spPr>
          <a:xfrm>
            <a:off x="656525" y="3201200"/>
            <a:ext cx="2376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3"/>
          </p:nvPr>
        </p:nvSpPr>
        <p:spPr>
          <a:xfrm>
            <a:off x="6111475" y="3676000"/>
            <a:ext cx="23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4"/>
          </p:nvPr>
        </p:nvSpPr>
        <p:spPr>
          <a:xfrm>
            <a:off x="6111475" y="3201200"/>
            <a:ext cx="2376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5"/>
          </p:nvPr>
        </p:nvSpPr>
        <p:spPr>
          <a:xfrm>
            <a:off x="3384000" y="3676000"/>
            <a:ext cx="23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6"/>
          </p:nvPr>
        </p:nvSpPr>
        <p:spPr>
          <a:xfrm>
            <a:off x="3384000" y="3201200"/>
            <a:ext cx="2376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cxnSp>
        <p:nvCxnSpPr>
          <p:cNvPr id="188" name="Google Shape;188;p27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9" name="Google Shape;18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15248" y="2273740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7474" y="849824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1"/>
          </p:nvPr>
        </p:nvSpPr>
        <p:spPr>
          <a:xfrm>
            <a:off x="1766550" y="1967951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2"/>
          </p:nvPr>
        </p:nvSpPr>
        <p:spPr>
          <a:xfrm>
            <a:off x="1766550" y="149515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3"/>
          </p:nvPr>
        </p:nvSpPr>
        <p:spPr>
          <a:xfrm>
            <a:off x="1766550" y="35638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4"/>
          </p:nvPr>
        </p:nvSpPr>
        <p:spPr>
          <a:xfrm>
            <a:off x="1766550" y="30910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5"/>
          </p:nvPr>
        </p:nvSpPr>
        <p:spPr>
          <a:xfrm>
            <a:off x="5848975" y="1967951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6"/>
          </p:nvPr>
        </p:nvSpPr>
        <p:spPr>
          <a:xfrm>
            <a:off x="5848975" y="149515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7"/>
          </p:nvPr>
        </p:nvSpPr>
        <p:spPr>
          <a:xfrm>
            <a:off x="5848975" y="35638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8"/>
          </p:nvPr>
        </p:nvSpPr>
        <p:spPr>
          <a:xfrm>
            <a:off x="5848975" y="30910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cxnSp>
        <p:nvCxnSpPr>
          <p:cNvPr id="201" name="Google Shape;201;p28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6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1"/>
          </p:nvPr>
        </p:nvSpPr>
        <p:spPr>
          <a:xfrm>
            <a:off x="713225" y="35638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2"/>
          </p:nvPr>
        </p:nvSpPr>
        <p:spPr>
          <a:xfrm>
            <a:off x="713225" y="30910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ubTitle" idx="3"/>
          </p:nvPr>
        </p:nvSpPr>
        <p:spPr>
          <a:xfrm>
            <a:off x="6030425" y="35638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4"/>
          </p:nvPr>
        </p:nvSpPr>
        <p:spPr>
          <a:xfrm>
            <a:off x="6030425" y="30910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5"/>
          </p:nvPr>
        </p:nvSpPr>
        <p:spPr>
          <a:xfrm>
            <a:off x="3371850" y="35638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6"/>
          </p:nvPr>
        </p:nvSpPr>
        <p:spPr>
          <a:xfrm>
            <a:off x="3371850" y="30910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7"/>
          </p:nvPr>
        </p:nvSpPr>
        <p:spPr>
          <a:xfrm>
            <a:off x="2042538" y="19595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8"/>
          </p:nvPr>
        </p:nvSpPr>
        <p:spPr>
          <a:xfrm>
            <a:off x="2042538" y="14867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9"/>
          </p:nvPr>
        </p:nvSpPr>
        <p:spPr>
          <a:xfrm>
            <a:off x="4701163" y="19595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3"/>
          </p:nvPr>
        </p:nvSpPr>
        <p:spPr>
          <a:xfrm>
            <a:off x="4701163" y="14867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cxnSp>
        <p:nvCxnSpPr>
          <p:cNvPr id="214" name="Google Shape;214;p29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5" name="Google Shape;2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42095" flipH="1">
            <a:off x="8249737" y="1160761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1"/>
          </p:nvPr>
        </p:nvSpPr>
        <p:spPr>
          <a:xfrm>
            <a:off x="1640925" y="1817450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subTitle" idx="2"/>
          </p:nvPr>
        </p:nvSpPr>
        <p:spPr>
          <a:xfrm>
            <a:off x="1640925" y="1406750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subTitle" idx="3"/>
          </p:nvPr>
        </p:nvSpPr>
        <p:spPr>
          <a:xfrm>
            <a:off x="1640925" y="4015925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0"/>
          <p:cNvSpPr txBox="1">
            <a:spLocks noGrp="1"/>
          </p:cNvSpPr>
          <p:nvPr>
            <p:ph type="subTitle" idx="4"/>
          </p:nvPr>
        </p:nvSpPr>
        <p:spPr>
          <a:xfrm>
            <a:off x="1640925" y="3605225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222" name="Google Shape;222;p30"/>
          <p:cNvSpPr txBox="1">
            <a:spLocks noGrp="1"/>
          </p:cNvSpPr>
          <p:nvPr>
            <p:ph type="subTitle" idx="5"/>
          </p:nvPr>
        </p:nvSpPr>
        <p:spPr>
          <a:xfrm>
            <a:off x="1640925" y="2916688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6"/>
          </p:nvPr>
        </p:nvSpPr>
        <p:spPr>
          <a:xfrm>
            <a:off x="1640925" y="2505987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7"/>
          </p:nvPr>
        </p:nvSpPr>
        <p:spPr>
          <a:xfrm>
            <a:off x="5757825" y="1817450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8"/>
          </p:nvPr>
        </p:nvSpPr>
        <p:spPr>
          <a:xfrm>
            <a:off x="5757825" y="1406750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9"/>
          </p:nvPr>
        </p:nvSpPr>
        <p:spPr>
          <a:xfrm>
            <a:off x="5757825" y="4015925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13"/>
          </p:nvPr>
        </p:nvSpPr>
        <p:spPr>
          <a:xfrm>
            <a:off x="5757825" y="3605225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14"/>
          </p:nvPr>
        </p:nvSpPr>
        <p:spPr>
          <a:xfrm>
            <a:off x="5757825" y="2916688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15"/>
          </p:nvPr>
        </p:nvSpPr>
        <p:spPr>
          <a:xfrm>
            <a:off x="5757825" y="2505987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cxnSp>
        <p:nvCxnSpPr>
          <p:cNvPr id="230" name="Google Shape;230;p30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1" name="Google Shape;23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50001" y="2345602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16102" y="3605224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4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93800" y="1682875"/>
            <a:ext cx="2387400" cy="15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C33C"/>
              </a:buClr>
              <a:buSzPts val="1300"/>
              <a:buChar char="⎯"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51DB"/>
              </a:buClr>
              <a:buSzPts val="1400"/>
              <a:buFont typeface="Chivo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451DB"/>
              </a:buClr>
              <a:buSzPts val="1400"/>
              <a:buFont typeface="Chivo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451DB"/>
              </a:buClr>
              <a:buSzPts val="1400"/>
              <a:buFont typeface="Chivo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451DB"/>
              </a:buClr>
              <a:buSzPts val="1400"/>
              <a:buFont typeface="Chivo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451DB"/>
              </a:buClr>
              <a:buSzPts val="1400"/>
              <a:buFont typeface="Chivo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451DB"/>
              </a:buClr>
              <a:buSzPts val="1400"/>
              <a:buFont typeface="Chivo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A451DB"/>
              </a:buClr>
              <a:buSzPts val="1400"/>
              <a:buFont typeface="Chivo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A451DB"/>
              </a:buClr>
              <a:buSzPts val="1400"/>
              <a:buFont typeface="Chivo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2"/>
          </p:nvPr>
        </p:nvSpPr>
        <p:spPr>
          <a:xfrm>
            <a:off x="713250" y="1248750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4567075" y="749838"/>
            <a:ext cx="3863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latin typeface="Crimson Text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4567075" y="2478300"/>
            <a:ext cx="38637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 b="1"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4567075" y="4138667"/>
            <a:ext cx="38637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2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 b="1"/>
            </a:lvl9pPr>
          </a:lstStyle>
          <a:p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4567075" y="3405570"/>
            <a:ext cx="386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cxnSp>
        <p:nvCxnSpPr>
          <p:cNvPr id="238" name="Google Shape;238;p31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31"/>
          <p:cNvSpPr txBox="1">
            <a:spLocks noGrp="1"/>
          </p:cNvSpPr>
          <p:nvPr>
            <p:ph type="subTitle" idx="3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 idx="4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32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3" name="Google Shape;2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8677" y="-281010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1151" y="4036974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33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33"/>
          <p:cNvSpPr txBox="1">
            <a:spLocks noGrp="1"/>
          </p:cNvSpPr>
          <p:nvPr>
            <p:ph type="subTitle" idx="1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title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94947" y="763015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313983" flipH="1">
            <a:off x="4771118" y="4036974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552762" y="3109301"/>
            <a:ext cx="2589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1552762" y="2636500"/>
            <a:ext cx="25899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5001338" y="3109301"/>
            <a:ext cx="2589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5001338" y="2636500"/>
            <a:ext cx="25899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 SemiBold"/>
              <a:buNone/>
              <a:defRPr sz="2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" name="Google Shape;3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96324" y="3124999"/>
            <a:ext cx="1678100" cy="16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76200" y="1167425"/>
            <a:ext cx="1443050" cy="14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6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85775" y="1286400"/>
            <a:ext cx="35499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85775" y="2928500"/>
            <a:ext cx="35499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sp>
        <p:nvSpPr>
          <p:cNvPr id="42" name="Google Shape;42;p7"/>
          <p:cNvSpPr>
            <a:spLocks noGrp="1"/>
          </p:cNvSpPr>
          <p:nvPr>
            <p:ph type="pic" idx="2"/>
          </p:nvPr>
        </p:nvSpPr>
        <p:spPr>
          <a:xfrm flipH="1">
            <a:off x="5026375" y="1005550"/>
            <a:ext cx="3404400" cy="340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43" name="Google Shape;43;p7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824900" y="1315075"/>
            <a:ext cx="7494300" cy="28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latin typeface="Crimson Text" pitchFamily="2" charset="0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cxnSp>
        <p:nvCxnSpPr>
          <p:cNvPr id="46" name="Google Shape;46;p8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8"/>
          <p:cNvSpPr txBox="1">
            <a:spLocks noGrp="1"/>
          </p:cNvSpPr>
          <p:nvPr>
            <p:ph type="subTitle" idx="1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 idx="2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27994">
            <a:off x="8299549" y="1174999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1557525" y="1493500"/>
            <a:ext cx="51705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4600">
                <a:latin typeface="Crimson Text" pitchFamily="2" charset="0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415975" y="2620993"/>
            <a:ext cx="51705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6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>
            <a:endParaRPr/>
          </a:p>
        </p:txBody>
      </p:sp>
      <p:cxnSp>
        <p:nvCxnSpPr>
          <p:cNvPr id="53" name="Google Shape;53;p9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subTitle" idx="2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 idx="3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13225" y="3377075"/>
            <a:ext cx="4954200" cy="1231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Crimson Text" pitchFamily="2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10"/>
          <p:cNvCxnSpPr/>
          <p:nvPr/>
        </p:nvCxnSpPr>
        <p:spPr>
          <a:xfrm rot="10800000">
            <a:off x="713250" y="539500"/>
            <a:ext cx="771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inzel Decorative"/>
              <a:buNone/>
              <a:defRPr sz="1200"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 idx="2" hasCustomPrompt="1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latin typeface="Crimson Text" pitchFamily="2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●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○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■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●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○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■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●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○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rub"/>
              <a:buChar char="■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rimson Text" pitchFamily="2" charset="0"/>
          <a:ea typeface="Crimson Text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 Light" panose="020F0302020204030204" pitchFamily="34" charset="0"/>
          <a:ea typeface="Calibri Light" panose="020F0302020204030204" pitchFamily="34" charset="0"/>
          <a:cs typeface="Calibri Light" panose="020F03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hyperlink" Target="https://docs.google.com/spreadsheets/d/1vqfrdAdvgGtqZHat2CdRxOvVzdbwZQf6kHxicVuLTNI/copy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hyperlink" Target="https://docs.google.com/spreadsheets/d/1vqfrdAdvgGtqZHat2CdRxOvVzdbwZQf6kHxicVuLTNI/copy#gid=632165115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vector/antigravity-geometric-shapes-with-3d-effect_5229959.htm/?utm_source=slidesgo_template&amp;utm_medium=referral-link&amp;utm_campaign=sg_resources&amp;utm_content=freepik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3d-rendering-biorobots-concept_29317036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antigravity-geometric-shapes-with-3d-effect_5229959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3d-rendering-biorobots-concept_29317008.htm/?utm_source=slidesgo_template&amp;utm_medium=referral-link&amp;utm_campaign=sg_resources&amp;utm_content=freepik" TargetMode="External"/><Relationship Id="rId12" Type="http://schemas.openxmlformats.org/officeDocument/2006/relationships/hyperlink" Target="https://www.flaticon.com/packs/business-177/?utm_source=slidesgo_template&amp;utm_medium=referral-link&amp;utm_campaign=sg_resources&amp;utm_content=flaticon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freepik.com/free-photo/3d-rendering-biorobots-concept_29317010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astral-wallpapers-composition-with-asteroids_3169322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3d-rendering-biorobots-concept_29317012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astral-wallpapers-composition-with-galaxy_31693214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northern-cold-colours-lights-background_5448886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3d-rendering-biorobots-concept_29317052.htm/?utm_source=slidesgo_template&amp;utm_medium=referral-link&amp;utm_campaign=sg_resources&amp;utm_content=freepi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>
            <a:spLocks noGrp="1"/>
          </p:cNvSpPr>
          <p:nvPr>
            <p:ph type="subTitle" idx="1"/>
          </p:nvPr>
        </p:nvSpPr>
        <p:spPr>
          <a:xfrm>
            <a:off x="631454" y="641835"/>
            <a:ext cx="4340864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 CÁO CUỐI KÌ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Đề tài S02</a:t>
            </a:r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l="12851" t="5988" r="29468"/>
          <a:stretch/>
        </p:blipFill>
        <p:spPr>
          <a:xfrm>
            <a:off x="713225" y="1561700"/>
            <a:ext cx="3075725" cy="35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>
            <a:spLocks noGrp="1"/>
          </p:cNvSpPr>
          <p:nvPr>
            <p:ph type="subTitle" idx="3"/>
          </p:nvPr>
        </p:nvSpPr>
        <p:spPr>
          <a:xfrm>
            <a:off x="713225" y="240587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 idx="4"/>
          </p:nvPr>
        </p:nvSpPr>
        <p:spPr>
          <a:xfrm>
            <a:off x="7649125" y="233087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ctrTitle"/>
          </p:nvPr>
        </p:nvSpPr>
        <p:spPr>
          <a:xfrm>
            <a:off x="2343650" y="1139703"/>
            <a:ext cx="6176400" cy="2242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/>
              <a:t>Packed Malware</a:t>
            </a:r>
            <a:br>
              <a:rPr lang="en-US" sz="2400"/>
            </a:br>
            <a:r>
              <a:rPr lang="en-US" sz="2400"/>
              <a:t>When Malware is Packin’ Heat;</a:t>
            </a:r>
            <a:br>
              <a:rPr lang="en-US" sz="2400"/>
            </a:br>
            <a:r>
              <a:rPr lang="en-US" sz="2400"/>
              <a:t>Limits of Machine Learning Classifiers</a:t>
            </a:r>
            <a:br>
              <a:rPr lang="en-US" sz="2400"/>
            </a:br>
            <a:r>
              <a:rPr lang="en-US" sz="2400"/>
              <a:t>Based on Static Analysis Features</a:t>
            </a:r>
            <a:endParaRPr sz="2400">
              <a:ea typeface="ZCOOL XiaoWei"/>
              <a:cs typeface="ZCOOL XiaoWei"/>
              <a:sym typeface="ZCOOL XiaoWe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BC94A-1FAC-E819-7C61-8692DAAE90FC}"/>
              </a:ext>
            </a:extLst>
          </p:cNvPr>
          <p:cNvSpPr txBox="1"/>
          <p:nvPr/>
        </p:nvSpPr>
        <p:spPr>
          <a:xfrm>
            <a:off x="4556721" y="3110944"/>
            <a:ext cx="396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Aghakhani, H., Gritti, F., Mecca, F., Lindorfer, M., Ortolani, S., Balzarotti, D., ... &amp; Kruegel, C. (2020, January). In Network and Distributed Systems Security (NDSS) Symposium 2020.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Datasets</a:t>
            </a:r>
            <a:br>
              <a:rPr lang="en" sz="3200" b="1"/>
            </a:br>
            <a:r>
              <a:rPr lang="en" sz="1600" i="1"/>
              <a:t>(PE files – Windows x86)</a:t>
            </a:r>
            <a:endParaRPr sz="3200" i="1"/>
          </a:p>
        </p:txBody>
      </p:sp>
      <p:sp>
        <p:nvSpPr>
          <p:cNvPr id="281" name="Google Shape;281;p39"/>
          <p:cNvSpPr txBox="1">
            <a:spLocks noGrp="1"/>
          </p:cNvSpPr>
          <p:nvPr>
            <p:ph type="subTitle" idx="1"/>
          </p:nvPr>
        </p:nvSpPr>
        <p:spPr>
          <a:xfrm>
            <a:off x="1768374" y="2086209"/>
            <a:ext cx="5985441" cy="2351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29,573 mẫu từ phần mềm anti-malw thương mại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56,411 mẫu từ EMBER dataset (chưa có nhãn Packed)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/>
              <a:t>Nhãn Packed cho EMBER bằng </a:t>
            </a:r>
            <a:r>
              <a:rPr lang="en" sz="1600"/>
              <a:t>phần mềm anti-malw thương mại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1"/>
              <a:t>Malw/Benign</a:t>
            </a:r>
            <a:r>
              <a:rPr lang="en-US" sz="1600" i="1"/>
              <a:t>: </a:t>
            </a:r>
            <a:r>
              <a:rPr lang="en" sz="1600"/>
              <a:t>kiểm tra tất cả bằng Virus Total.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Chọn ra </a:t>
            </a:r>
            <a:r>
              <a:rPr lang="en" sz="1600" i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81,871</a:t>
            </a:r>
            <a:r>
              <a:rPr lang="en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mẫu thống nhất nhãn.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sz="16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/>
          </a:p>
        </p:txBody>
      </p:sp>
      <p:sp>
        <p:nvSpPr>
          <p:cNvPr id="282" name="Google Shape;282;p39"/>
          <p:cNvSpPr txBox="1">
            <a:spLocks noGrp="1"/>
          </p:cNvSpPr>
          <p:nvPr>
            <p:ph type="subTitle" idx="2"/>
          </p:nvPr>
        </p:nvSpPr>
        <p:spPr>
          <a:xfrm>
            <a:off x="1768375" y="1613407"/>
            <a:ext cx="23496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"/>
              <a:t>ild dataset</a:t>
            </a:r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title" idx="3"/>
          </p:nvPr>
        </p:nvSpPr>
        <p:spPr>
          <a:xfrm>
            <a:off x="817950" y="1834200"/>
            <a:ext cx="8763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2984">
            <a:off x="-296501" y="-299551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Datasets</a:t>
            </a:r>
            <a:br>
              <a:rPr lang="en" sz="3200" b="1"/>
            </a:br>
            <a:r>
              <a:rPr lang="en" sz="1600" i="1"/>
              <a:t>(PE files – Windows x86)</a:t>
            </a:r>
            <a:endParaRPr sz="3200" i="1"/>
          </a:p>
        </p:txBody>
      </p:sp>
      <p:sp>
        <p:nvSpPr>
          <p:cNvPr id="281" name="Google Shape;281;p39"/>
          <p:cNvSpPr txBox="1">
            <a:spLocks noGrp="1"/>
          </p:cNvSpPr>
          <p:nvPr>
            <p:ph type="subTitle" idx="1"/>
          </p:nvPr>
        </p:nvSpPr>
        <p:spPr>
          <a:xfrm>
            <a:off x="1768374" y="2086210"/>
            <a:ext cx="5607251" cy="16382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1"/>
              <a:t>Packed/Unpacked</a:t>
            </a:r>
            <a:r>
              <a:rPr lang="en-US" sz="1600" i="1"/>
              <a:t>: </a:t>
            </a:r>
            <a:r>
              <a:rPr lang="en-US" sz="1600"/>
              <a:t>thực hiện các bước </a:t>
            </a:r>
            <a:r>
              <a:rPr lang="en-US" sz="1600" i="1"/>
              <a:t>phân tích động</a:t>
            </a:r>
            <a:r>
              <a:rPr lang="en-US" sz="1600"/>
              <a:t> để tìm ra dấu hiệu </a:t>
            </a:r>
            <a:r>
              <a:rPr lang="en-US" sz="1600" i="1"/>
              <a:t>unpacking </a:t>
            </a:r>
            <a:r>
              <a:rPr lang="en-US" sz="1600"/>
              <a:t>sau: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Sandbox từ phần mềm anti-malw thương mại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Deep Packer Inspector (dpi)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Dựa trên </a:t>
            </a:r>
            <a:r>
              <a:rPr lang="en-US" sz="1600" i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signatures và heuristics</a:t>
            </a:r>
            <a:r>
              <a:rPr lang="en-US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Manalyze, Exeinfo PE, yara rules, PEiD, F-Prot</a:t>
            </a:r>
            <a:endParaRPr lang="en" sz="16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sz="16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/>
          </a:p>
        </p:txBody>
      </p:sp>
      <p:sp>
        <p:nvSpPr>
          <p:cNvPr id="282" name="Google Shape;282;p39"/>
          <p:cNvSpPr txBox="1">
            <a:spLocks noGrp="1"/>
          </p:cNvSpPr>
          <p:nvPr>
            <p:ph type="subTitle" idx="2"/>
          </p:nvPr>
        </p:nvSpPr>
        <p:spPr>
          <a:xfrm>
            <a:off x="1768375" y="1613407"/>
            <a:ext cx="23496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</a:t>
            </a:r>
            <a:r>
              <a:rPr lang="en"/>
              <a:t>ild dataset</a:t>
            </a:r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title" idx="3"/>
          </p:nvPr>
        </p:nvSpPr>
        <p:spPr>
          <a:xfrm>
            <a:off x="817950" y="1834200"/>
            <a:ext cx="8763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2984">
            <a:off x="-296501" y="-299551"/>
            <a:ext cx="1678100" cy="1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82;p39">
            <a:extLst>
              <a:ext uri="{FF2B5EF4-FFF2-40B4-BE49-F238E27FC236}">
                <a16:creationId xmlns:a16="http://schemas.microsoft.com/office/drawing/2014/main" id="{D3C8C819-20F4-9254-CD89-09EE8983154F}"/>
              </a:ext>
            </a:extLst>
          </p:cNvPr>
          <p:cNvSpPr txBox="1">
            <a:spLocks/>
          </p:cNvSpPr>
          <p:nvPr/>
        </p:nvSpPr>
        <p:spPr>
          <a:xfrm>
            <a:off x="1694250" y="3630700"/>
            <a:ext cx="6498397" cy="7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/>
              <a:t>Cuối cùng, chọn ra 50,724 mẫu</a:t>
            </a:r>
            <a:br>
              <a:rPr lang="en-US" sz="1800" b="1"/>
            </a:br>
            <a:r>
              <a:rPr lang="en-US" sz="1600"/>
              <a:t>(4,396 unpacked benign, 12,647 packed benign và 33,681 packed malicious)</a:t>
            </a:r>
          </a:p>
        </p:txBody>
      </p:sp>
    </p:spTree>
    <p:extLst>
      <p:ext uri="{BB962C8B-B14F-4D97-AF65-F5344CB8AC3E}">
        <p14:creationId xmlns:p14="http://schemas.microsoft.com/office/powerpoint/2010/main" val="375706427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Datasets</a:t>
            </a:r>
            <a:br>
              <a:rPr lang="en" sz="3200" b="1"/>
            </a:br>
            <a:r>
              <a:rPr lang="en" sz="1600" i="1"/>
              <a:t>(PE files – Windows x86)</a:t>
            </a:r>
            <a:endParaRPr sz="3200" i="1"/>
          </a:p>
        </p:txBody>
      </p:sp>
      <p:sp>
        <p:nvSpPr>
          <p:cNvPr id="281" name="Google Shape;281;p39"/>
          <p:cNvSpPr txBox="1">
            <a:spLocks noGrp="1"/>
          </p:cNvSpPr>
          <p:nvPr>
            <p:ph type="subTitle" idx="1"/>
          </p:nvPr>
        </p:nvSpPr>
        <p:spPr>
          <a:xfrm>
            <a:off x="1768374" y="2086209"/>
            <a:ext cx="5607251" cy="2351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Đóng gói tất các mẫu trong </a:t>
            </a:r>
            <a:r>
              <a:rPr lang="en" sz="1600" i="1"/>
              <a:t>Wild dataset </a:t>
            </a:r>
            <a:r>
              <a:rPr lang="en" sz="1600"/>
              <a:t>bằng 9 phần mềm đóng gói (Packer)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Obsidium, PELock, Themida, PECompact, Petite, UPX, kkrunchy, MPRESS, tElock</a:t>
            </a:r>
            <a:endParaRPr lang="en" sz="16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/>
              <a:t>Sàn lọc lại các mẫu không thể đóng gói.</a:t>
            </a:r>
            <a:endParaRPr sz="1600"/>
          </a:p>
        </p:txBody>
      </p:sp>
      <p:sp>
        <p:nvSpPr>
          <p:cNvPr id="282" name="Google Shape;282;p39"/>
          <p:cNvSpPr txBox="1">
            <a:spLocks noGrp="1"/>
          </p:cNvSpPr>
          <p:nvPr>
            <p:ph type="subTitle" idx="2"/>
          </p:nvPr>
        </p:nvSpPr>
        <p:spPr>
          <a:xfrm>
            <a:off x="1768375" y="1613407"/>
            <a:ext cx="23496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</a:t>
            </a:r>
            <a:r>
              <a:rPr lang="en"/>
              <a:t> dataset</a:t>
            </a:r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title" idx="3"/>
          </p:nvPr>
        </p:nvSpPr>
        <p:spPr>
          <a:xfrm>
            <a:off x="817950" y="1834200"/>
            <a:ext cx="876300" cy="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02</a:t>
            </a:r>
            <a:endParaRPr sz="4800"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92984">
            <a:off x="-296501" y="-299551"/>
            <a:ext cx="1678100" cy="1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82;p39">
            <a:extLst>
              <a:ext uri="{FF2B5EF4-FFF2-40B4-BE49-F238E27FC236}">
                <a16:creationId xmlns:a16="http://schemas.microsoft.com/office/drawing/2014/main" id="{3C68F3ED-4E57-ABA0-080D-3725DEAB7DF1}"/>
              </a:ext>
            </a:extLst>
          </p:cNvPr>
          <p:cNvSpPr txBox="1">
            <a:spLocks/>
          </p:cNvSpPr>
          <p:nvPr/>
        </p:nvSpPr>
        <p:spPr>
          <a:xfrm>
            <a:off x="1694250" y="3429982"/>
            <a:ext cx="6498397" cy="70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Crimson Text" pitchFamily="2" charset="0"/>
                <a:ea typeface="Crimson Text" pitchFamily="2" charset="0"/>
                <a:cs typeface="Crimson Text" pitchFamily="2" charset="0"/>
                <a:sym typeface="Cinzel Decorative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 SemiBold"/>
              <a:buNone/>
              <a:defRPr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/>
              <a:t>Cuối cùng, chọn ra 341,444 mẫu đã đóng gói</a:t>
            </a:r>
            <a:br>
              <a:rPr lang="en-US" sz="1800" b="1"/>
            </a:br>
            <a:r>
              <a:rPr lang="en-US" sz="1600"/>
              <a:t>(với 94.56% mẫu có thể bảo toàn được chức năng)</a:t>
            </a:r>
          </a:p>
        </p:txBody>
      </p:sp>
    </p:spTree>
    <p:extLst>
      <p:ext uri="{BB962C8B-B14F-4D97-AF65-F5344CB8AC3E}">
        <p14:creationId xmlns:p14="http://schemas.microsoft.com/office/powerpoint/2010/main" val="13675937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611A6-6EE0-9281-955B-1AB61E7A7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6" t="2023" r="2120" b="1749"/>
          <a:stretch/>
        </p:blipFill>
        <p:spPr>
          <a:xfrm>
            <a:off x="803148" y="668143"/>
            <a:ext cx="7537704" cy="380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59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885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Thuộc tính</a:t>
            </a:r>
            <a:br>
              <a:rPr lang="en" sz="3200" b="1"/>
            </a:br>
            <a:r>
              <a:rPr lang="en" sz="1800" i="1"/>
              <a:t>(Features)</a:t>
            </a:r>
            <a:endParaRPr sz="3200" i="1"/>
          </a:p>
        </p:txBody>
      </p:sp>
      <p:cxnSp>
        <p:nvCxnSpPr>
          <p:cNvPr id="4774" name="Google Shape;4774;p65"/>
          <p:cNvCxnSpPr/>
          <p:nvPr/>
        </p:nvCxnSpPr>
        <p:spPr>
          <a:xfrm>
            <a:off x="122459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5" name="Google Shape;4775;p65"/>
          <p:cNvCxnSpPr/>
          <p:nvPr/>
        </p:nvCxnSpPr>
        <p:spPr>
          <a:xfrm>
            <a:off x="118824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6" name="Google Shape;4776;p65"/>
          <p:cNvCxnSpPr/>
          <p:nvPr/>
        </p:nvCxnSpPr>
        <p:spPr>
          <a:xfrm>
            <a:off x="115189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7" name="Google Shape;4777;p65"/>
          <p:cNvCxnSpPr/>
          <p:nvPr/>
        </p:nvCxnSpPr>
        <p:spPr>
          <a:xfrm>
            <a:off x="111554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78" name="Google Shape;47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777" y="808765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9" name="Google Shape;47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824" y="4434699"/>
            <a:ext cx="1678100" cy="16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49E99-F963-A334-98B4-541DE5752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" r="1375" b="4697"/>
          <a:stretch/>
        </p:blipFill>
        <p:spPr>
          <a:xfrm>
            <a:off x="1470633" y="1793932"/>
            <a:ext cx="6202681" cy="1528388"/>
          </a:xfrm>
          <a:prstGeom prst="rect">
            <a:avLst/>
          </a:prstGeom>
        </p:spPr>
      </p:pic>
      <p:sp>
        <p:nvSpPr>
          <p:cNvPr id="4" name="Google Shape;556;p52">
            <a:extLst>
              <a:ext uri="{FF2B5EF4-FFF2-40B4-BE49-F238E27FC236}">
                <a16:creationId xmlns:a16="http://schemas.microsoft.com/office/drawing/2014/main" id="{AD2F60AE-373C-1440-C1A0-32A2A8A081C4}"/>
              </a:ext>
            </a:extLst>
          </p:cNvPr>
          <p:cNvSpPr txBox="1">
            <a:spLocks/>
          </p:cNvSpPr>
          <p:nvPr/>
        </p:nvSpPr>
        <p:spPr>
          <a:xfrm>
            <a:off x="2335310" y="3458855"/>
            <a:ext cx="4473329" cy="901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i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 nhóm 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thuộc tính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Tổng cộng </a:t>
            </a:r>
            <a:r>
              <a:rPr lang="en-US" sz="1600" b="1" i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56,543</a:t>
            </a:r>
            <a:r>
              <a:rPr lang="en-US" sz="16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thuộc tính</a:t>
            </a:r>
          </a:p>
        </p:txBody>
      </p:sp>
    </p:spTree>
    <p:extLst>
      <p:ext uri="{BB962C8B-B14F-4D97-AF65-F5344CB8AC3E}">
        <p14:creationId xmlns:p14="http://schemas.microsoft.com/office/powerpoint/2010/main" val="34565976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713225" y="2030150"/>
            <a:ext cx="3081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Thực</a:t>
            </a:r>
            <a:br>
              <a:rPr lang="en" sz="4800"/>
            </a:br>
            <a:r>
              <a:rPr lang="en" sz="4800"/>
              <a:t>nghiệm</a:t>
            </a:r>
            <a:endParaRPr sz="4800"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 idx="2"/>
          </p:nvPr>
        </p:nvSpPr>
        <p:spPr>
          <a:xfrm>
            <a:off x="713225" y="1029638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/>
              <a:t>03</a:t>
            </a:r>
            <a:endParaRPr sz="7200" b="1"/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1"/>
          </p:nvPr>
        </p:nvSpPr>
        <p:spPr>
          <a:xfrm>
            <a:off x="1163625" y="3498025"/>
            <a:ext cx="1988453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Sơ lược thực nghiệm từ bài báo</a:t>
            </a:r>
            <a:endParaRPr sz="1600"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050" y="707476"/>
            <a:ext cx="5834220" cy="41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>
            <a:spLocks noGrp="1"/>
          </p:cNvSpPr>
          <p:nvPr>
            <p:ph type="subTitle" idx="3"/>
          </p:nvPr>
        </p:nvSpPr>
        <p:spPr>
          <a:xfrm>
            <a:off x="713225" y="22572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4"/>
          </p:nvPr>
        </p:nvSpPr>
        <p:spPr>
          <a:xfrm>
            <a:off x="7649125" y="21822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76454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9"/>
          <p:cNvSpPr txBox="1">
            <a:spLocks noGrp="1"/>
          </p:cNvSpPr>
          <p:nvPr>
            <p:ph type="title"/>
          </p:nvPr>
        </p:nvSpPr>
        <p:spPr>
          <a:xfrm>
            <a:off x="713250" y="728212"/>
            <a:ext cx="1970477" cy="676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Vấn đề 1</a:t>
            </a:r>
            <a:endParaRPr b="1"/>
          </a:p>
        </p:txBody>
      </p:sp>
      <p:sp>
        <p:nvSpPr>
          <p:cNvPr id="646" name="Google Shape;646;p59"/>
          <p:cNvSpPr txBox="1">
            <a:spLocks noGrp="1"/>
          </p:cNvSpPr>
          <p:nvPr>
            <p:ph type="subTitle" idx="1"/>
          </p:nvPr>
        </p:nvSpPr>
        <p:spPr>
          <a:xfrm>
            <a:off x="713250" y="1340649"/>
            <a:ext cx="2892311" cy="1714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Mô hình phân loại có </a:t>
            </a:r>
            <a:r>
              <a:rPr lang="en" sz="1600" b="1" i="1"/>
              <a:t>nhầm lẫn </a:t>
            </a:r>
            <a:r>
              <a:rPr lang="en" sz="1600"/>
              <a:t>một quá trình đóng gói từ một Packer cụ thể là nhãn </a:t>
            </a:r>
            <a:r>
              <a:rPr lang="en" sz="1600" b="1" i="1"/>
              <a:t>Độc hại</a:t>
            </a:r>
            <a:r>
              <a:rPr lang="en" sz="1600"/>
              <a:t>, khi tỉ lệ dữ liệu để huấn luyện mô hình không tối ưu?</a:t>
            </a:r>
            <a:endParaRPr sz="1600"/>
          </a:p>
        </p:txBody>
      </p:sp>
      <p:sp>
        <p:nvSpPr>
          <p:cNvPr id="2" name="Google Shape;646;p59">
            <a:extLst>
              <a:ext uri="{FF2B5EF4-FFF2-40B4-BE49-F238E27FC236}">
                <a16:creationId xmlns:a16="http://schemas.microsoft.com/office/drawing/2014/main" id="{8185E241-365E-15A1-E1C7-BA50B9E9A49B}"/>
              </a:ext>
            </a:extLst>
          </p:cNvPr>
          <p:cNvSpPr txBox="1">
            <a:spLocks/>
          </p:cNvSpPr>
          <p:nvPr/>
        </p:nvSpPr>
        <p:spPr>
          <a:xfrm>
            <a:off x="4334503" y="1173378"/>
            <a:ext cx="4102002" cy="3562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65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 algn="l"/>
            <a:r>
              <a:rPr lang="en-US" sz="1600" b="1" i="1"/>
              <a:t>Thực nghiệm 1: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Train giữa Packed Malw – Unpacked Benign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Wild dataset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Nhầm lẫn packed là Malw</a:t>
            </a:r>
            <a:endParaRPr lang="en-US" sz="1600"/>
          </a:p>
          <a:p>
            <a:pPr marL="0" indent="0" algn="l"/>
            <a:r>
              <a:rPr lang="en-US" sz="1600" b="1" i="1"/>
              <a:t>Thực nghiệm 2: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Mô hình phân loại các Packer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Lab dataset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Kết quả Acc 99.99%</a:t>
            </a:r>
            <a:endParaRPr lang="en-US" sz="1600"/>
          </a:p>
          <a:p>
            <a:pPr marL="0" indent="0" algn="l"/>
            <a:r>
              <a:rPr lang="en-US" sz="1600" b="1" i="1"/>
              <a:t>Thực nghiệm 3: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Lab dataset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Packed Benign từ 4 packer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Packed Malw từ 5 packer còn lại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Nhầm lẫn, luôn xem mẫu từ 5 packer là Malw</a:t>
            </a:r>
            <a:endParaRPr lang="vi-VN" sz="16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Google Shape;645;p59">
            <a:extLst>
              <a:ext uri="{FF2B5EF4-FFF2-40B4-BE49-F238E27FC236}">
                <a16:creationId xmlns:a16="http://schemas.microsoft.com/office/drawing/2014/main" id="{C43DF5BB-7595-0151-B1C5-30291EB8D657}"/>
              </a:ext>
            </a:extLst>
          </p:cNvPr>
          <p:cNvSpPr txBox="1">
            <a:spLocks/>
          </p:cNvSpPr>
          <p:nvPr/>
        </p:nvSpPr>
        <p:spPr>
          <a:xfrm>
            <a:off x="707495" y="2809328"/>
            <a:ext cx="2699419" cy="67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Chính xác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9"/>
          <p:cNvSpPr txBox="1">
            <a:spLocks noGrp="1"/>
          </p:cNvSpPr>
          <p:nvPr>
            <p:ph type="title"/>
          </p:nvPr>
        </p:nvSpPr>
        <p:spPr>
          <a:xfrm>
            <a:off x="713250" y="728212"/>
            <a:ext cx="1970477" cy="676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Vấn đề 2</a:t>
            </a:r>
            <a:endParaRPr b="1"/>
          </a:p>
        </p:txBody>
      </p:sp>
      <p:sp>
        <p:nvSpPr>
          <p:cNvPr id="646" name="Google Shape;646;p59"/>
          <p:cNvSpPr txBox="1">
            <a:spLocks noGrp="1"/>
          </p:cNvSpPr>
          <p:nvPr>
            <p:ph type="subTitle" idx="1"/>
          </p:nvPr>
        </p:nvSpPr>
        <p:spPr>
          <a:xfrm>
            <a:off x="713250" y="1340649"/>
            <a:ext cx="2892311" cy="11200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Vậy mô hình phát hiện mã độc tĩnh có thực sự </a:t>
            </a:r>
            <a:r>
              <a:rPr lang="en" sz="1600" b="1" i="1"/>
              <a:t>phân loại được </a:t>
            </a:r>
            <a:r>
              <a:rPr lang="en" sz="1600"/>
              <a:t>những </a:t>
            </a:r>
            <a:r>
              <a:rPr lang="en" sz="1600" b="1" i="1"/>
              <a:t>mẫu đã đóng gói</a:t>
            </a:r>
            <a:r>
              <a:rPr lang="en" sz="1600"/>
              <a:t>?</a:t>
            </a:r>
            <a:endParaRPr sz="1600"/>
          </a:p>
        </p:txBody>
      </p:sp>
      <p:sp>
        <p:nvSpPr>
          <p:cNvPr id="2" name="Google Shape;646;p59">
            <a:extLst>
              <a:ext uri="{FF2B5EF4-FFF2-40B4-BE49-F238E27FC236}">
                <a16:creationId xmlns:a16="http://schemas.microsoft.com/office/drawing/2014/main" id="{8185E241-365E-15A1-E1C7-BA50B9E9A49B}"/>
              </a:ext>
            </a:extLst>
          </p:cNvPr>
          <p:cNvSpPr txBox="1">
            <a:spLocks/>
          </p:cNvSpPr>
          <p:nvPr/>
        </p:nvSpPr>
        <p:spPr>
          <a:xfrm>
            <a:off x="4334503" y="1552516"/>
            <a:ext cx="4102002" cy="2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65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 algn="l"/>
            <a:r>
              <a:rPr lang="en-US" sz="1600" b="1"/>
              <a:t>Điều chỉnh tỉ lệ dữ liệu huấn luyện</a:t>
            </a:r>
          </a:p>
          <a:p>
            <a:pPr marL="0" indent="0" algn="l"/>
            <a:r>
              <a:rPr lang="en-US" sz="1600" b="1"/>
              <a:t>để giải quyết vấn đề 1</a:t>
            </a:r>
          </a:p>
          <a:p>
            <a:pPr marL="0" indent="0" algn="l"/>
            <a:endParaRPr lang="en-US" sz="1600" b="1"/>
          </a:p>
          <a:p>
            <a:pPr marL="0" indent="0" algn="l"/>
            <a:r>
              <a:rPr lang="en-US" sz="1600" b="1" i="1"/>
              <a:t>Thực nghiệm 4, 5: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Huấn luyện mô hình với 2 dataset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 thể duy trì được FP, FN thấp</a:t>
            </a:r>
            <a:endParaRPr lang="en-US" sz="1600"/>
          </a:p>
          <a:p>
            <a:pPr marL="0" indent="0" algn="l"/>
            <a:r>
              <a:rPr lang="en-US" sz="1600" b="1" i="1"/>
              <a:t>Thực nghiệm 6: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Mô hình với từng loại packer, từng nhóm thuộc tính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Những thuộc tính hữu ích cho huấn luyện: Bytes n-grams, PE sections</a:t>
            </a:r>
          </a:p>
        </p:txBody>
      </p:sp>
      <p:sp>
        <p:nvSpPr>
          <p:cNvPr id="3" name="Google Shape;645;p59">
            <a:extLst>
              <a:ext uri="{FF2B5EF4-FFF2-40B4-BE49-F238E27FC236}">
                <a16:creationId xmlns:a16="http://schemas.microsoft.com/office/drawing/2014/main" id="{7C842C7C-2D10-DF45-FD7F-C762272FDC4F}"/>
              </a:ext>
            </a:extLst>
          </p:cNvPr>
          <p:cNvSpPr txBox="1">
            <a:spLocks/>
          </p:cNvSpPr>
          <p:nvPr/>
        </p:nvSpPr>
        <p:spPr>
          <a:xfrm>
            <a:off x="707495" y="2303809"/>
            <a:ext cx="2892311" cy="151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Các thuộc tính tĩnh trích xuất được vẫn hữu ích khi phát hiện mã độc</a:t>
            </a:r>
          </a:p>
        </p:txBody>
      </p:sp>
    </p:spTree>
    <p:extLst>
      <p:ext uri="{BB962C8B-B14F-4D97-AF65-F5344CB8AC3E}">
        <p14:creationId xmlns:p14="http://schemas.microsoft.com/office/powerpoint/2010/main" val="31360592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885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Thực nghiệm 4, 5</a:t>
            </a:r>
            <a:br>
              <a:rPr lang="en" sz="3200" b="1"/>
            </a:br>
            <a:r>
              <a:rPr lang="en" sz="1800" i="1"/>
              <a:t>(Vấn đề 2)</a:t>
            </a:r>
            <a:endParaRPr sz="3200" i="1"/>
          </a:p>
        </p:txBody>
      </p:sp>
      <p:cxnSp>
        <p:nvCxnSpPr>
          <p:cNvPr id="4774" name="Google Shape;4774;p65"/>
          <p:cNvCxnSpPr/>
          <p:nvPr/>
        </p:nvCxnSpPr>
        <p:spPr>
          <a:xfrm>
            <a:off x="122459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5" name="Google Shape;4775;p65"/>
          <p:cNvCxnSpPr/>
          <p:nvPr/>
        </p:nvCxnSpPr>
        <p:spPr>
          <a:xfrm>
            <a:off x="118824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6" name="Google Shape;4776;p65"/>
          <p:cNvCxnSpPr/>
          <p:nvPr/>
        </p:nvCxnSpPr>
        <p:spPr>
          <a:xfrm>
            <a:off x="115189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7" name="Google Shape;4777;p65"/>
          <p:cNvCxnSpPr/>
          <p:nvPr/>
        </p:nvCxnSpPr>
        <p:spPr>
          <a:xfrm>
            <a:off x="111554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78" name="Google Shape;47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777" y="808765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9" name="Google Shape;47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824" y="4434699"/>
            <a:ext cx="1678100" cy="16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249E99-F963-A334-98B4-541DE57523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" r="1375" b="4697"/>
          <a:stretch/>
        </p:blipFill>
        <p:spPr>
          <a:xfrm>
            <a:off x="1470633" y="1793932"/>
            <a:ext cx="6202681" cy="1528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590F3-B2AE-3AB2-8FAA-46DBD1310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487" y="1706880"/>
            <a:ext cx="6636972" cy="24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877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9"/>
          <p:cNvSpPr txBox="1">
            <a:spLocks noGrp="1"/>
          </p:cNvSpPr>
          <p:nvPr>
            <p:ph type="title"/>
          </p:nvPr>
        </p:nvSpPr>
        <p:spPr>
          <a:xfrm>
            <a:off x="713250" y="728212"/>
            <a:ext cx="1970477" cy="676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Vấn đề 3</a:t>
            </a:r>
            <a:endParaRPr b="1"/>
          </a:p>
        </p:txBody>
      </p:sp>
      <p:sp>
        <p:nvSpPr>
          <p:cNvPr id="646" name="Google Shape;646;p59"/>
          <p:cNvSpPr txBox="1">
            <a:spLocks noGrp="1"/>
          </p:cNvSpPr>
          <p:nvPr>
            <p:ph type="subTitle" idx="1"/>
          </p:nvPr>
        </p:nvSpPr>
        <p:spPr>
          <a:xfrm>
            <a:off x="713250" y="1340649"/>
            <a:ext cx="2892311" cy="1514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Vậy mô hình có thể phân loại hiệu quả với những mẫu được đóng gói từ các </a:t>
            </a:r>
            <a:r>
              <a:rPr lang="en" sz="1600" b="1" i="1"/>
              <a:t>packer chưa từng biết</a:t>
            </a:r>
            <a:r>
              <a:rPr lang="en" sz="1600"/>
              <a:t>, và một số vấn đề khác ở </a:t>
            </a:r>
            <a:r>
              <a:rPr lang="en" sz="1600" b="1" i="1"/>
              <a:t>môi trường thực tế </a:t>
            </a:r>
            <a:r>
              <a:rPr lang="en" sz="1600"/>
              <a:t>không?</a:t>
            </a:r>
            <a:endParaRPr sz="1600"/>
          </a:p>
        </p:txBody>
      </p:sp>
      <p:sp>
        <p:nvSpPr>
          <p:cNvPr id="2" name="Google Shape;646;p59">
            <a:extLst>
              <a:ext uri="{FF2B5EF4-FFF2-40B4-BE49-F238E27FC236}">
                <a16:creationId xmlns:a16="http://schemas.microsoft.com/office/drawing/2014/main" id="{8185E241-365E-15A1-E1C7-BA50B9E9A49B}"/>
              </a:ext>
            </a:extLst>
          </p:cNvPr>
          <p:cNvSpPr txBox="1">
            <a:spLocks/>
          </p:cNvSpPr>
          <p:nvPr/>
        </p:nvSpPr>
        <p:spPr>
          <a:xfrm>
            <a:off x="4334503" y="1500476"/>
            <a:ext cx="4102002" cy="2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650" b="0" i="0" u="none" strike="noStrike" cap="none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Krub"/>
              <a:buNone/>
              <a:defRPr sz="1850" b="0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pPr marL="0" indent="0" algn="l"/>
            <a:r>
              <a:rPr lang="en-US" sz="1600" b="1" i="1"/>
              <a:t>Thực nghiệm 7, 8, 9: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Thực nghiệm với packer khác nhau giữa tập train và test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Không thể phân loại những packer chưa từng train (kể cả packer lớp trước/sau)</a:t>
            </a:r>
            <a:endParaRPr lang="en-US" sz="1600"/>
          </a:p>
          <a:p>
            <a:pPr marL="0" indent="0" algn="l"/>
            <a:r>
              <a:rPr lang="en-US" sz="1600" b="1" i="1"/>
              <a:t>Thực nghiệm 10, 11: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Thực nghiệm với mẫu Đối Kháng (Adversarial), và các packer có liên quan đến mã hóa.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Vấn đề ngoài đề tài</a:t>
            </a:r>
          </a:p>
        </p:txBody>
      </p:sp>
      <p:sp>
        <p:nvSpPr>
          <p:cNvPr id="3" name="Google Shape;645;p59">
            <a:extLst>
              <a:ext uri="{FF2B5EF4-FFF2-40B4-BE49-F238E27FC236}">
                <a16:creationId xmlns:a16="http://schemas.microsoft.com/office/drawing/2014/main" id="{7C842C7C-2D10-DF45-FD7F-C762272FDC4F}"/>
              </a:ext>
            </a:extLst>
          </p:cNvPr>
          <p:cNvSpPr txBox="1">
            <a:spLocks/>
          </p:cNvSpPr>
          <p:nvPr/>
        </p:nvSpPr>
        <p:spPr>
          <a:xfrm>
            <a:off x="707495" y="2779594"/>
            <a:ext cx="3098788" cy="67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inzel Decorative"/>
              <a:buNone/>
              <a:defRPr sz="3400" b="0" i="0" u="none" strike="noStrike" cap="none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Chưa thể xử lý hiệu quả.</a:t>
            </a:r>
          </a:p>
        </p:txBody>
      </p:sp>
    </p:spTree>
    <p:extLst>
      <p:ext uri="{BB962C8B-B14F-4D97-AF65-F5344CB8AC3E}">
        <p14:creationId xmlns:p14="http://schemas.microsoft.com/office/powerpoint/2010/main" val="40796096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713225" y="2030150"/>
            <a:ext cx="3081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Vấn đề</a:t>
            </a:r>
            <a:br>
              <a:rPr lang="en" sz="4800"/>
            </a:br>
            <a:r>
              <a:rPr lang="en" sz="4800"/>
              <a:t>bài toán</a:t>
            </a:r>
            <a:endParaRPr sz="4800"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 idx="2"/>
          </p:nvPr>
        </p:nvSpPr>
        <p:spPr>
          <a:xfrm>
            <a:off x="713225" y="1029638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/>
              <a:t>01</a:t>
            </a:r>
            <a:endParaRPr sz="7200" b="1"/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1"/>
          </p:nvPr>
        </p:nvSpPr>
        <p:spPr>
          <a:xfrm>
            <a:off x="1163625" y="3498025"/>
            <a:ext cx="2367595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Vấn đề, hướng giải quyết và sơ lược bài báo</a:t>
            </a:r>
            <a:endParaRPr sz="1600"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050" y="707476"/>
            <a:ext cx="5834220" cy="41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>
            <a:spLocks noGrp="1"/>
          </p:cNvSpPr>
          <p:nvPr>
            <p:ph type="subTitle" idx="3"/>
          </p:nvPr>
        </p:nvSpPr>
        <p:spPr>
          <a:xfrm>
            <a:off x="713225" y="22572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4"/>
          </p:nvPr>
        </p:nvSpPr>
        <p:spPr>
          <a:xfrm>
            <a:off x="7649125" y="21822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Kết luận thực nghiệm</a:t>
            </a:r>
            <a:endParaRPr sz="2800" b="1"/>
          </a:p>
        </p:txBody>
      </p:sp>
      <p:sp>
        <p:nvSpPr>
          <p:cNvPr id="363" name="Google Shape;363;p46"/>
          <p:cNvSpPr txBox="1">
            <a:spLocks noGrp="1"/>
          </p:cNvSpPr>
          <p:nvPr>
            <p:ph type="subTitle" idx="1"/>
          </p:nvPr>
        </p:nvSpPr>
        <p:spPr>
          <a:xfrm>
            <a:off x="787565" y="2767332"/>
            <a:ext cx="24003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Mô hình phân loại </a:t>
            </a:r>
            <a:r>
              <a:rPr lang="vi-VN" b="1" i="1"/>
              <a:t>có </a:t>
            </a:r>
            <a:r>
              <a:rPr lang="en-US" b="1" i="1"/>
              <a:t>thể </a:t>
            </a:r>
            <a:r>
              <a:rPr lang="vi-VN" b="1" i="1"/>
              <a:t>nhầm lẫn </a:t>
            </a:r>
            <a:r>
              <a:rPr lang="vi-VN"/>
              <a:t>một quá trình đóng gói từ một Packer cụ thể là nhãn Độc hại, khi </a:t>
            </a:r>
            <a:r>
              <a:rPr lang="vi-VN" b="1" i="1"/>
              <a:t>tỉ lệ dữ liệu để huấn luyện mô hình không tối ưu</a:t>
            </a:r>
            <a:r>
              <a:rPr lang="en-US"/>
              <a:t>.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subTitle" idx="2"/>
          </p:nvPr>
        </p:nvSpPr>
        <p:spPr>
          <a:xfrm>
            <a:off x="787565" y="2249926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Vấn đề 1</a:t>
            </a:r>
            <a:endParaRPr sz="2200" b="1"/>
          </a:p>
        </p:txBody>
      </p:sp>
      <p:sp>
        <p:nvSpPr>
          <p:cNvPr id="365" name="Google Shape;365;p46"/>
          <p:cNvSpPr txBox="1">
            <a:spLocks noGrp="1"/>
          </p:cNvSpPr>
          <p:nvPr>
            <p:ph type="subTitle" idx="3"/>
          </p:nvPr>
        </p:nvSpPr>
        <p:spPr>
          <a:xfrm>
            <a:off x="5956060" y="2767332"/>
            <a:ext cx="2400300" cy="1574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vi-VN"/>
              <a:t>ô hình </a:t>
            </a:r>
            <a:r>
              <a:rPr lang="vi-VN" b="1" i="1"/>
              <a:t>c</a:t>
            </a:r>
            <a:r>
              <a:rPr lang="en-US" b="1" i="1"/>
              <a:t>hưa</a:t>
            </a:r>
            <a:r>
              <a:rPr lang="vi-VN" b="1" i="1"/>
              <a:t> thể </a:t>
            </a:r>
            <a:r>
              <a:rPr lang="vi-VN"/>
              <a:t>phân loại hiệu quả với những mẫu được đóng gói từ các packer chưa từng biết, và một số vấn đề khác ở </a:t>
            </a:r>
            <a:r>
              <a:rPr lang="vi-VN" b="1" i="1"/>
              <a:t>môi trường thực tế</a:t>
            </a:r>
            <a:r>
              <a:rPr lang="en-US"/>
              <a:t>.</a:t>
            </a:r>
            <a:endParaRPr lang="vi-VN"/>
          </a:p>
        </p:txBody>
      </p:sp>
      <p:sp>
        <p:nvSpPr>
          <p:cNvPr id="366" name="Google Shape;366;p46"/>
          <p:cNvSpPr txBox="1">
            <a:spLocks noGrp="1"/>
          </p:cNvSpPr>
          <p:nvPr>
            <p:ph type="subTitle" idx="4"/>
          </p:nvPr>
        </p:nvSpPr>
        <p:spPr>
          <a:xfrm>
            <a:off x="5956060" y="2249926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Vấn đề 3</a:t>
            </a:r>
            <a:endParaRPr sz="2200" b="1"/>
          </a:p>
        </p:txBody>
      </p:sp>
      <p:sp>
        <p:nvSpPr>
          <p:cNvPr id="367" name="Google Shape;367;p46"/>
          <p:cNvSpPr txBox="1">
            <a:spLocks noGrp="1"/>
          </p:cNvSpPr>
          <p:nvPr>
            <p:ph type="subTitle" idx="5"/>
          </p:nvPr>
        </p:nvSpPr>
        <p:spPr>
          <a:xfrm>
            <a:off x="3371850" y="2767332"/>
            <a:ext cx="24003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Các thuộc tính </a:t>
            </a:r>
            <a:r>
              <a:rPr lang="en-US" b="1" i="1"/>
              <a:t>tĩnh</a:t>
            </a:r>
            <a:r>
              <a:rPr lang="en-US"/>
              <a:t> </a:t>
            </a:r>
            <a:r>
              <a:rPr lang="vi-VN"/>
              <a:t>trích xuất được vẫn </a:t>
            </a:r>
            <a:r>
              <a:rPr lang="vi-VN" b="1" i="1"/>
              <a:t>hữu ích </a:t>
            </a:r>
            <a:r>
              <a:rPr lang="vi-VN"/>
              <a:t>khi </a:t>
            </a:r>
            <a:r>
              <a:rPr lang="en-US"/>
              <a:t>cho các mô hình </a:t>
            </a:r>
            <a:r>
              <a:rPr lang="vi-VN"/>
              <a:t>phát hiện mã độc</a:t>
            </a:r>
          </a:p>
        </p:txBody>
      </p:sp>
      <p:sp>
        <p:nvSpPr>
          <p:cNvPr id="368" name="Google Shape;368;p46"/>
          <p:cNvSpPr txBox="1">
            <a:spLocks noGrp="1"/>
          </p:cNvSpPr>
          <p:nvPr>
            <p:ph type="subTitle" idx="6"/>
          </p:nvPr>
        </p:nvSpPr>
        <p:spPr>
          <a:xfrm>
            <a:off x="3371850" y="2249926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Vấn đề 2</a:t>
            </a:r>
            <a:endParaRPr sz="2200" b="1"/>
          </a:p>
        </p:txBody>
      </p:sp>
      <p:grpSp>
        <p:nvGrpSpPr>
          <p:cNvPr id="2" name="Google Shape;4933;p72">
            <a:extLst>
              <a:ext uri="{FF2B5EF4-FFF2-40B4-BE49-F238E27FC236}">
                <a16:creationId xmlns:a16="http://schemas.microsoft.com/office/drawing/2014/main" id="{80B66066-AD2F-F748-A2F0-8A8B3D5029E6}"/>
              </a:ext>
            </a:extLst>
          </p:cNvPr>
          <p:cNvGrpSpPr/>
          <p:nvPr/>
        </p:nvGrpSpPr>
        <p:grpSpPr>
          <a:xfrm>
            <a:off x="1708017" y="1578761"/>
            <a:ext cx="559396" cy="559396"/>
            <a:chOff x="1939375" y="1349375"/>
            <a:chExt cx="410800" cy="410800"/>
          </a:xfrm>
          <a:solidFill>
            <a:schemeClr val="tx2"/>
          </a:solidFill>
        </p:grpSpPr>
        <p:sp>
          <p:nvSpPr>
            <p:cNvPr id="3" name="Google Shape;4934;p72">
              <a:extLst>
                <a:ext uri="{FF2B5EF4-FFF2-40B4-BE49-F238E27FC236}">
                  <a16:creationId xmlns:a16="http://schemas.microsoft.com/office/drawing/2014/main" id="{E6FF3495-41D0-3551-C05E-9FB4C544F0E1}"/>
                </a:ext>
              </a:extLst>
            </p:cNvPr>
            <p:cNvSpPr/>
            <p:nvPr/>
          </p:nvSpPr>
          <p:spPr>
            <a:xfrm>
              <a:off x="1939375" y="1349375"/>
              <a:ext cx="410800" cy="410800"/>
            </a:xfrm>
            <a:custGeom>
              <a:avLst/>
              <a:gdLst/>
              <a:ahLst/>
              <a:cxnLst/>
              <a:rect l="l" t="t" r="r" b="b"/>
              <a:pathLst>
                <a:path w="16432" h="16432" extrusionOk="0">
                  <a:moveTo>
                    <a:pt x="15435" y="487"/>
                  </a:moveTo>
                  <a:cubicBezTo>
                    <a:pt x="15713" y="487"/>
                    <a:pt x="15945" y="719"/>
                    <a:pt x="15945" y="1020"/>
                  </a:cubicBezTo>
                  <a:lnTo>
                    <a:pt x="15945" y="1553"/>
                  </a:lnTo>
                  <a:lnTo>
                    <a:pt x="487" y="1553"/>
                  </a:lnTo>
                  <a:lnTo>
                    <a:pt x="487" y="1020"/>
                  </a:lnTo>
                  <a:cubicBezTo>
                    <a:pt x="487" y="719"/>
                    <a:pt x="719" y="487"/>
                    <a:pt x="1020" y="487"/>
                  </a:cubicBezTo>
                  <a:close/>
                  <a:moveTo>
                    <a:pt x="15945" y="2039"/>
                  </a:moveTo>
                  <a:lnTo>
                    <a:pt x="15945" y="10290"/>
                  </a:lnTo>
                  <a:lnTo>
                    <a:pt x="13905" y="10290"/>
                  </a:lnTo>
                  <a:cubicBezTo>
                    <a:pt x="13766" y="10290"/>
                    <a:pt x="13673" y="10406"/>
                    <a:pt x="13673" y="10545"/>
                  </a:cubicBezTo>
                  <a:cubicBezTo>
                    <a:pt x="13673" y="10661"/>
                    <a:pt x="13789" y="10777"/>
                    <a:pt x="13905" y="10777"/>
                  </a:cubicBezTo>
                  <a:lnTo>
                    <a:pt x="15945" y="10777"/>
                  </a:lnTo>
                  <a:lnTo>
                    <a:pt x="15945" y="11819"/>
                  </a:lnTo>
                  <a:cubicBezTo>
                    <a:pt x="15945" y="12121"/>
                    <a:pt x="15713" y="12352"/>
                    <a:pt x="15435" y="12352"/>
                  </a:cubicBezTo>
                  <a:lnTo>
                    <a:pt x="1020" y="12352"/>
                  </a:lnTo>
                  <a:cubicBezTo>
                    <a:pt x="719" y="12352"/>
                    <a:pt x="487" y="12121"/>
                    <a:pt x="487" y="11819"/>
                  </a:cubicBezTo>
                  <a:lnTo>
                    <a:pt x="487" y="10777"/>
                  </a:lnTo>
                  <a:lnTo>
                    <a:pt x="12746" y="10777"/>
                  </a:lnTo>
                  <a:cubicBezTo>
                    <a:pt x="12885" y="10777"/>
                    <a:pt x="13001" y="10661"/>
                    <a:pt x="13001" y="10545"/>
                  </a:cubicBezTo>
                  <a:cubicBezTo>
                    <a:pt x="13001" y="10406"/>
                    <a:pt x="12885" y="10290"/>
                    <a:pt x="12746" y="10290"/>
                  </a:cubicBezTo>
                  <a:lnTo>
                    <a:pt x="487" y="10290"/>
                  </a:lnTo>
                  <a:lnTo>
                    <a:pt x="487" y="2039"/>
                  </a:lnTo>
                  <a:close/>
                  <a:moveTo>
                    <a:pt x="9270" y="12839"/>
                  </a:moveTo>
                  <a:lnTo>
                    <a:pt x="9270" y="15945"/>
                  </a:lnTo>
                  <a:lnTo>
                    <a:pt x="7184" y="15945"/>
                  </a:lnTo>
                  <a:lnTo>
                    <a:pt x="7184" y="12839"/>
                  </a:lnTo>
                  <a:close/>
                  <a:moveTo>
                    <a:pt x="1020" y="0"/>
                  </a:moveTo>
                  <a:cubicBezTo>
                    <a:pt x="464" y="0"/>
                    <a:pt x="0" y="464"/>
                    <a:pt x="0" y="1020"/>
                  </a:cubicBezTo>
                  <a:lnTo>
                    <a:pt x="0" y="11819"/>
                  </a:lnTo>
                  <a:cubicBezTo>
                    <a:pt x="0" y="12376"/>
                    <a:pt x="464" y="12839"/>
                    <a:pt x="1020" y="12839"/>
                  </a:cubicBezTo>
                  <a:lnTo>
                    <a:pt x="6698" y="12839"/>
                  </a:lnTo>
                  <a:lnTo>
                    <a:pt x="6698" y="15945"/>
                  </a:lnTo>
                  <a:lnTo>
                    <a:pt x="6165" y="15945"/>
                  </a:lnTo>
                  <a:cubicBezTo>
                    <a:pt x="5840" y="15945"/>
                    <a:pt x="5840" y="16431"/>
                    <a:pt x="6165" y="16431"/>
                  </a:cubicBezTo>
                  <a:lnTo>
                    <a:pt x="10290" y="16431"/>
                  </a:lnTo>
                  <a:cubicBezTo>
                    <a:pt x="10591" y="16431"/>
                    <a:pt x="10591" y="15945"/>
                    <a:pt x="10290" y="15945"/>
                  </a:cubicBezTo>
                  <a:lnTo>
                    <a:pt x="9757" y="15945"/>
                  </a:lnTo>
                  <a:lnTo>
                    <a:pt x="9757" y="12839"/>
                  </a:lnTo>
                  <a:lnTo>
                    <a:pt x="15435" y="12839"/>
                  </a:lnTo>
                  <a:cubicBezTo>
                    <a:pt x="15991" y="12839"/>
                    <a:pt x="16431" y="12376"/>
                    <a:pt x="16431" y="11819"/>
                  </a:cubicBezTo>
                  <a:lnTo>
                    <a:pt x="16431" y="1020"/>
                  </a:lnTo>
                  <a:cubicBezTo>
                    <a:pt x="16431" y="464"/>
                    <a:pt x="15991" y="0"/>
                    <a:pt x="154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35;p72">
              <a:extLst>
                <a:ext uri="{FF2B5EF4-FFF2-40B4-BE49-F238E27FC236}">
                  <a16:creationId xmlns:a16="http://schemas.microsoft.com/office/drawing/2014/main" id="{645F3BEE-E27B-CDDF-C6BE-2045A5E12A11}"/>
                </a:ext>
              </a:extLst>
            </p:cNvPr>
            <p:cNvSpPr/>
            <p:nvPr/>
          </p:nvSpPr>
          <p:spPr>
            <a:xfrm>
              <a:off x="2124175" y="1632675"/>
              <a:ext cx="41750" cy="11625"/>
            </a:xfrm>
            <a:custGeom>
              <a:avLst/>
              <a:gdLst/>
              <a:ahLst/>
              <a:cxnLst/>
              <a:rect l="l" t="t" r="r" b="b"/>
              <a:pathLst>
                <a:path w="1670" h="465" extrusionOk="0">
                  <a:moveTo>
                    <a:pt x="325" y="1"/>
                  </a:moveTo>
                  <a:cubicBezTo>
                    <a:pt x="1" y="1"/>
                    <a:pt x="1" y="464"/>
                    <a:pt x="325" y="464"/>
                  </a:cubicBezTo>
                  <a:lnTo>
                    <a:pt x="1345" y="464"/>
                  </a:lnTo>
                  <a:cubicBezTo>
                    <a:pt x="1670" y="464"/>
                    <a:pt x="1670" y="1"/>
                    <a:pt x="1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36;p72">
              <a:extLst>
                <a:ext uri="{FF2B5EF4-FFF2-40B4-BE49-F238E27FC236}">
                  <a16:creationId xmlns:a16="http://schemas.microsoft.com/office/drawing/2014/main" id="{83AD267A-7E18-4C56-AE43-52BFC21AFFB6}"/>
                </a:ext>
              </a:extLst>
            </p:cNvPr>
            <p:cNvSpPr/>
            <p:nvPr/>
          </p:nvSpPr>
          <p:spPr>
            <a:xfrm>
              <a:off x="2138675" y="1368775"/>
              <a:ext cx="12200" cy="12200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244" y="0"/>
                  </a:moveTo>
                  <a:cubicBezTo>
                    <a:pt x="122" y="0"/>
                    <a:pt x="0" y="82"/>
                    <a:pt x="0" y="244"/>
                  </a:cubicBezTo>
                  <a:cubicBezTo>
                    <a:pt x="0" y="406"/>
                    <a:pt x="122" y="487"/>
                    <a:pt x="244" y="487"/>
                  </a:cubicBezTo>
                  <a:cubicBezTo>
                    <a:pt x="365" y="487"/>
                    <a:pt x="487" y="406"/>
                    <a:pt x="487" y="244"/>
                  </a:cubicBezTo>
                  <a:cubicBezTo>
                    <a:pt x="487" y="82"/>
                    <a:pt x="365" y="0"/>
                    <a:pt x="2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937;p72">
              <a:extLst>
                <a:ext uri="{FF2B5EF4-FFF2-40B4-BE49-F238E27FC236}">
                  <a16:creationId xmlns:a16="http://schemas.microsoft.com/office/drawing/2014/main" id="{3F30D636-43C3-E79C-9A0D-CDABB2BFC4FA}"/>
                </a:ext>
              </a:extLst>
            </p:cNvPr>
            <p:cNvSpPr/>
            <p:nvPr/>
          </p:nvSpPr>
          <p:spPr>
            <a:xfrm>
              <a:off x="2106800" y="1490725"/>
              <a:ext cx="76500" cy="70150"/>
            </a:xfrm>
            <a:custGeom>
              <a:avLst/>
              <a:gdLst/>
              <a:ahLst/>
              <a:cxnLst/>
              <a:rect l="l" t="t" r="r" b="b"/>
              <a:pathLst>
                <a:path w="3060" h="2806" extrusionOk="0">
                  <a:moveTo>
                    <a:pt x="2318" y="487"/>
                  </a:moveTo>
                  <a:cubicBezTo>
                    <a:pt x="2480" y="487"/>
                    <a:pt x="2596" y="603"/>
                    <a:pt x="2620" y="766"/>
                  </a:cubicBezTo>
                  <a:lnTo>
                    <a:pt x="2596" y="2318"/>
                  </a:lnTo>
                  <a:lnTo>
                    <a:pt x="487" y="2318"/>
                  </a:lnTo>
                  <a:lnTo>
                    <a:pt x="487" y="766"/>
                  </a:lnTo>
                  <a:cubicBezTo>
                    <a:pt x="511" y="603"/>
                    <a:pt x="626" y="487"/>
                    <a:pt x="789" y="487"/>
                  </a:cubicBezTo>
                  <a:close/>
                  <a:moveTo>
                    <a:pt x="765" y="1"/>
                  </a:moveTo>
                  <a:cubicBezTo>
                    <a:pt x="325" y="1"/>
                    <a:pt x="1" y="348"/>
                    <a:pt x="1" y="766"/>
                  </a:cubicBezTo>
                  <a:lnTo>
                    <a:pt x="1" y="2573"/>
                  </a:lnTo>
                  <a:cubicBezTo>
                    <a:pt x="1" y="2689"/>
                    <a:pt x="117" y="2805"/>
                    <a:pt x="232" y="2805"/>
                  </a:cubicBezTo>
                  <a:lnTo>
                    <a:pt x="2805" y="2805"/>
                  </a:lnTo>
                  <a:cubicBezTo>
                    <a:pt x="2944" y="2805"/>
                    <a:pt x="3060" y="2689"/>
                    <a:pt x="3060" y="2573"/>
                  </a:cubicBezTo>
                  <a:lnTo>
                    <a:pt x="3060" y="766"/>
                  </a:lnTo>
                  <a:cubicBezTo>
                    <a:pt x="3060" y="348"/>
                    <a:pt x="2712" y="1"/>
                    <a:pt x="2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938;p72">
              <a:extLst>
                <a:ext uri="{FF2B5EF4-FFF2-40B4-BE49-F238E27FC236}">
                  <a16:creationId xmlns:a16="http://schemas.microsoft.com/office/drawing/2014/main" id="{A5088FBE-25F1-B955-8B9F-E27EBEF04A63}"/>
                </a:ext>
              </a:extLst>
            </p:cNvPr>
            <p:cNvSpPr/>
            <p:nvPr/>
          </p:nvSpPr>
          <p:spPr>
            <a:xfrm>
              <a:off x="2099850" y="1426350"/>
              <a:ext cx="86350" cy="63475"/>
            </a:xfrm>
            <a:custGeom>
              <a:avLst/>
              <a:gdLst/>
              <a:ahLst/>
              <a:cxnLst/>
              <a:rect l="l" t="t" r="r" b="b"/>
              <a:pathLst>
                <a:path w="3454" h="2539" extrusionOk="0">
                  <a:moveTo>
                    <a:pt x="1738" y="488"/>
                  </a:moveTo>
                  <a:cubicBezTo>
                    <a:pt x="1762" y="488"/>
                    <a:pt x="1785" y="489"/>
                    <a:pt x="1808" y="490"/>
                  </a:cubicBezTo>
                  <a:cubicBezTo>
                    <a:pt x="2156" y="490"/>
                    <a:pt x="2457" y="722"/>
                    <a:pt x="2550" y="1046"/>
                  </a:cubicBezTo>
                  <a:lnTo>
                    <a:pt x="650" y="1046"/>
                  </a:lnTo>
                  <a:cubicBezTo>
                    <a:pt x="892" y="694"/>
                    <a:pt x="1301" y="488"/>
                    <a:pt x="1738" y="488"/>
                  </a:cubicBezTo>
                  <a:close/>
                  <a:moveTo>
                    <a:pt x="2550" y="1533"/>
                  </a:moveTo>
                  <a:cubicBezTo>
                    <a:pt x="2457" y="1857"/>
                    <a:pt x="2156" y="2066"/>
                    <a:pt x="1808" y="2089"/>
                  </a:cubicBezTo>
                  <a:lnTo>
                    <a:pt x="1808" y="2066"/>
                  </a:lnTo>
                  <a:cubicBezTo>
                    <a:pt x="1461" y="2066"/>
                    <a:pt x="1159" y="1857"/>
                    <a:pt x="1043" y="1533"/>
                  </a:cubicBezTo>
                  <a:close/>
                  <a:moveTo>
                    <a:pt x="1706" y="0"/>
                  </a:moveTo>
                  <a:cubicBezTo>
                    <a:pt x="936" y="0"/>
                    <a:pt x="246" y="499"/>
                    <a:pt x="24" y="1232"/>
                  </a:cubicBezTo>
                  <a:cubicBezTo>
                    <a:pt x="1" y="1371"/>
                    <a:pt x="116" y="1510"/>
                    <a:pt x="256" y="1510"/>
                  </a:cubicBezTo>
                  <a:lnTo>
                    <a:pt x="557" y="1510"/>
                  </a:lnTo>
                  <a:cubicBezTo>
                    <a:pt x="670" y="2163"/>
                    <a:pt x="1220" y="2538"/>
                    <a:pt x="1788" y="2538"/>
                  </a:cubicBezTo>
                  <a:cubicBezTo>
                    <a:pt x="2146" y="2538"/>
                    <a:pt x="2513" y="2389"/>
                    <a:pt x="2782" y="2066"/>
                  </a:cubicBezTo>
                  <a:cubicBezTo>
                    <a:pt x="3454" y="1255"/>
                    <a:pt x="2874" y="3"/>
                    <a:pt x="1785" y="3"/>
                  </a:cubicBezTo>
                  <a:lnTo>
                    <a:pt x="1808" y="3"/>
                  </a:lnTo>
                  <a:cubicBezTo>
                    <a:pt x="1774" y="1"/>
                    <a:pt x="1740" y="0"/>
                    <a:pt x="17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939;p72">
              <a:extLst>
                <a:ext uri="{FF2B5EF4-FFF2-40B4-BE49-F238E27FC236}">
                  <a16:creationId xmlns:a16="http://schemas.microsoft.com/office/drawing/2014/main" id="{D0DE5CE9-11A0-BD67-5DCE-F9054F25111E}"/>
                </a:ext>
              </a:extLst>
            </p:cNvPr>
            <p:cNvSpPr/>
            <p:nvPr/>
          </p:nvSpPr>
          <p:spPr>
            <a:xfrm>
              <a:off x="2100425" y="1574750"/>
              <a:ext cx="31325" cy="11600"/>
            </a:xfrm>
            <a:custGeom>
              <a:avLst/>
              <a:gdLst/>
              <a:ahLst/>
              <a:cxnLst/>
              <a:rect l="l" t="t" r="r" b="b"/>
              <a:pathLst>
                <a:path w="1253" h="464" extrusionOk="0">
                  <a:moveTo>
                    <a:pt x="233" y="0"/>
                  </a:moveTo>
                  <a:cubicBezTo>
                    <a:pt x="93" y="0"/>
                    <a:pt x="1" y="93"/>
                    <a:pt x="1" y="232"/>
                  </a:cubicBezTo>
                  <a:cubicBezTo>
                    <a:pt x="1" y="371"/>
                    <a:pt x="93" y="464"/>
                    <a:pt x="233" y="464"/>
                  </a:cubicBezTo>
                  <a:lnTo>
                    <a:pt x="1020" y="464"/>
                  </a:lnTo>
                  <a:cubicBezTo>
                    <a:pt x="1136" y="464"/>
                    <a:pt x="1252" y="371"/>
                    <a:pt x="1252" y="232"/>
                  </a:cubicBezTo>
                  <a:cubicBezTo>
                    <a:pt x="1252" y="93"/>
                    <a:pt x="1136" y="0"/>
                    <a:pt x="10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40;p72">
              <a:extLst>
                <a:ext uri="{FF2B5EF4-FFF2-40B4-BE49-F238E27FC236}">
                  <a16:creationId xmlns:a16="http://schemas.microsoft.com/office/drawing/2014/main" id="{6EA2AB39-0374-3FDF-D701-87FA530AC8C3}"/>
                </a:ext>
              </a:extLst>
            </p:cNvPr>
            <p:cNvSpPr/>
            <p:nvPr/>
          </p:nvSpPr>
          <p:spPr>
            <a:xfrm>
              <a:off x="2145050" y="1574750"/>
              <a:ext cx="44625" cy="11600"/>
            </a:xfrm>
            <a:custGeom>
              <a:avLst/>
              <a:gdLst/>
              <a:ahLst/>
              <a:cxnLst/>
              <a:rect l="l" t="t" r="r" b="b"/>
              <a:pathLst>
                <a:path w="1785" h="464" extrusionOk="0">
                  <a:moveTo>
                    <a:pt x="255" y="0"/>
                  </a:moveTo>
                  <a:cubicBezTo>
                    <a:pt x="116" y="0"/>
                    <a:pt x="0" y="93"/>
                    <a:pt x="0" y="232"/>
                  </a:cubicBezTo>
                  <a:cubicBezTo>
                    <a:pt x="0" y="371"/>
                    <a:pt x="116" y="464"/>
                    <a:pt x="255" y="464"/>
                  </a:cubicBezTo>
                  <a:lnTo>
                    <a:pt x="1530" y="464"/>
                  </a:lnTo>
                  <a:cubicBezTo>
                    <a:pt x="1669" y="464"/>
                    <a:pt x="1785" y="371"/>
                    <a:pt x="1785" y="232"/>
                  </a:cubicBezTo>
                  <a:cubicBezTo>
                    <a:pt x="1785" y="93"/>
                    <a:pt x="1669" y="0"/>
                    <a:pt x="1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941;p72">
              <a:extLst>
                <a:ext uri="{FF2B5EF4-FFF2-40B4-BE49-F238E27FC236}">
                  <a16:creationId xmlns:a16="http://schemas.microsoft.com/office/drawing/2014/main" id="{C3E72460-6041-12BB-E66F-D1949FABAE90}"/>
                </a:ext>
              </a:extLst>
            </p:cNvPr>
            <p:cNvSpPr/>
            <p:nvPr/>
          </p:nvSpPr>
          <p:spPr>
            <a:xfrm>
              <a:off x="2224225" y="1451350"/>
              <a:ext cx="79600" cy="110325"/>
            </a:xfrm>
            <a:custGeom>
              <a:avLst/>
              <a:gdLst/>
              <a:ahLst/>
              <a:cxnLst/>
              <a:rect l="l" t="t" r="r" b="b"/>
              <a:pathLst>
                <a:path w="3184" h="4413" extrusionOk="0">
                  <a:moveTo>
                    <a:pt x="941" y="501"/>
                  </a:moveTo>
                  <a:cubicBezTo>
                    <a:pt x="978" y="501"/>
                    <a:pt x="1018" y="517"/>
                    <a:pt x="1051" y="556"/>
                  </a:cubicBezTo>
                  <a:lnTo>
                    <a:pt x="2581" y="2109"/>
                  </a:lnTo>
                  <a:cubicBezTo>
                    <a:pt x="2650" y="2155"/>
                    <a:pt x="2650" y="2248"/>
                    <a:pt x="2581" y="2317"/>
                  </a:cubicBezTo>
                  <a:lnTo>
                    <a:pt x="1051" y="3847"/>
                  </a:lnTo>
                  <a:cubicBezTo>
                    <a:pt x="1018" y="3880"/>
                    <a:pt x="982" y="3893"/>
                    <a:pt x="947" y="3893"/>
                  </a:cubicBezTo>
                  <a:cubicBezTo>
                    <a:pt x="833" y="3893"/>
                    <a:pt x="736" y="3750"/>
                    <a:pt x="843" y="3662"/>
                  </a:cubicBezTo>
                  <a:lnTo>
                    <a:pt x="2117" y="2387"/>
                  </a:lnTo>
                  <a:cubicBezTo>
                    <a:pt x="2210" y="2294"/>
                    <a:pt x="2210" y="2132"/>
                    <a:pt x="2117" y="2039"/>
                  </a:cubicBezTo>
                  <a:lnTo>
                    <a:pt x="843" y="765"/>
                  </a:lnTo>
                  <a:cubicBezTo>
                    <a:pt x="720" y="659"/>
                    <a:pt x="823" y="501"/>
                    <a:pt x="941" y="501"/>
                  </a:cubicBezTo>
                  <a:close/>
                  <a:moveTo>
                    <a:pt x="926" y="1"/>
                  </a:moveTo>
                  <a:cubicBezTo>
                    <a:pt x="429" y="1"/>
                    <a:pt x="4" y="656"/>
                    <a:pt x="495" y="1112"/>
                  </a:cubicBezTo>
                  <a:lnTo>
                    <a:pt x="1607" y="2202"/>
                  </a:lnTo>
                  <a:lnTo>
                    <a:pt x="495" y="3314"/>
                  </a:lnTo>
                  <a:cubicBezTo>
                    <a:pt x="0" y="3756"/>
                    <a:pt x="435" y="4413"/>
                    <a:pt x="936" y="4413"/>
                  </a:cubicBezTo>
                  <a:cubicBezTo>
                    <a:pt x="1093" y="4413"/>
                    <a:pt x="1256" y="4349"/>
                    <a:pt x="1399" y="4195"/>
                  </a:cubicBezTo>
                  <a:lnTo>
                    <a:pt x="2928" y="2665"/>
                  </a:lnTo>
                  <a:cubicBezTo>
                    <a:pt x="3183" y="2410"/>
                    <a:pt x="3183" y="2016"/>
                    <a:pt x="2928" y="1761"/>
                  </a:cubicBezTo>
                  <a:lnTo>
                    <a:pt x="1399" y="232"/>
                  </a:lnTo>
                  <a:cubicBezTo>
                    <a:pt x="1252" y="68"/>
                    <a:pt x="1085" y="1"/>
                    <a:pt x="9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942;p72">
              <a:extLst>
                <a:ext uri="{FF2B5EF4-FFF2-40B4-BE49-F238E27FC236}">
                  <a16:creationId xmlns:a16="http://schemas.microsoft.com/office/drawing/2014/main" id="{4DC35777-8305-5D77-BC8F-64CF671BBFFC}"/>
                </a:ext>
              </a:extLst>
            </p:cNvPr>
            <p:cNvSpPr/>
            <p:nvPr/>
          </p:nvSpPr>
          <p:spPr>
            <a:xfrm>
              <a:off x="1985725" y="1452075"/>
              <a:ext cx="78375" cy="108900"/>
            </a:xfrm>
            <a:custGeom>
              <a:avLst/>
              <a:gdLst/>
              <a:ahLst/>
              <a:cxnLst/>
              <a:rect l="l" t="t" r="r" b="b"/>
              <a:pathLst>
                <a:path w="3135" h="4356" extrusionOk="0">
                  <a:moveTo>
                    <a:pt x="2243" y="472"/>
                  </a:moveTo>
                  <a:cubicBezTo>
                    <a:pt x="2360" y="472"/>
                    <a:pt x="2464" y="630"/>
                    <a:pt x="2341" y="736"/>
                  </a:cubicBezTo>
                  <a:lnTo>
                    <a:pt x="1066" y="2010"/>
                  </a:lnTo>
                  <a:cubicBezTo>
                    <a:pt x="973" y="2103"/>
                    <a:pt x="973" y="2242"/>
                    <a:pt x="1066" y="2335"/>
                  </a:cubicBezTo>
                  <a:lnTo>
                    <a:pt x="2341" y="3609"/>
                  </a:lnTo>
                  <a:cubicBezTo>
                    <a:pt x="2387" y="3679"/>
                    <a:pt x="2387" y="3748"/>
                    <a:pt x="2341" y="3818"/>
                  </a:cubicBezTo>
                  <a:cubicBezTo>
                    <a:pt x="2318" y="3853"/>
                    <a:pt x="2283" y="3870"/>
                    <a:pt x="2245" y="3870"/>
                  </a:cubicBezTo>
                  <a:cubicBezTo>
                    <a:pt x="2208" y="3870"/>
                    <a:pt x="2167" y="3853"/>
                    <a:pt x="2132" y="3818"/>
                  </a:cubicBezTo>
                  <a:lnTo>
                    <a:pt x="603" y="2265"/>
                  </a:lnTo>
                  <a:cubicBezTo>
                    <a:pt x="533" y="2219"/>
                    <a:pt x="533" y="2126"/>
                    <a:pt x="603" y="2057"/>
                  </a:cubicBezTo>
                  <a:lnTo>
                    <a:pt x="2132" y="527"/>
                  </a:lnTo>
                  <a:cubicBezTo>
                    <a:pt x="2166" y="488"/>
                    <a:pt x="2205" y="472"/>
                    <a:pt x="2243" y="472"/>
                  </a:cubicBezTo>
                  <a:close/>
                  <a:moveTo>
                    <a:pt x="2246" y="1"/>
                  </a:moveTo>
                  <a:cubicBezTo>
                    <a:pt x="2098" y="1"/>
                    <a:pt x="1945" y="60"/>
                    <a:pt x="1808" y="203"/>
                  </a:cubicBezTo>
                  <a:lnTo>
                    <a:pt x="255" y="1732"/>
                  </a:lnTo>
                  <a:cubicBezTo>
                    <a:pt x="0" y="1987"/>
                    <a:pt x="0" y="2381"/>
                    <a:pt x="255" y="2636"/>
                  </a:cubicBezTo>
                  <a:lnTo>
                    <a:pt x="1808" y="4166"/>
                  </a:lnTo>
                  <a:cubicBezTo>
                    <a:pt x="1941" y="4299"/>
                    <a:pt x="2091" y="4355"/>
                    <a:pt x="2235" y="4355"/>
                  </a:cubicBezTo>
                  <a:cubicBezTo>
                    <a:pt x="2715" y="4355"/>
                    <a:pt x="3134" y="3731"/>
                    <a:pt x="2688" y="3285"/>
                  </a:cubicBezTo>
                  <a:lnTo>
                    <a:pt x="1599" y="2173"/>
                  </a:lnTo>
                  <a:lnTo>
                    <a:pt x="2688" y="1083"/>
                  </a:lnTo>
                  <a:cubicBezTo>
                    <a:pt x="3131" y="623"/>
                    <a:pt x="2722" y="1"/>
                    <a:pt x="2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023;p72">
            <a:extLst>
              <a:ext uri="{FF2B5EF4-FFF2-40B4-BE49-F238E27FC236}">
                <a16:creationId xmlns:a16="http://schemas.microsoft.com/office/drawing/2014/main" id="{4E42FDEE-5BE6-E4A0-6E74-08C7BB958E96}"/>
              </a:ext>
            </a:extLst>
          </p:cNvPr>
          <p:cNvGrpSpPr/>
          <p:nvPr/>
        </p:nvGrpSpPr>
        <p:grpSpPr>
          <a:xfrm>
            <a:off x="6877792" y="1579101"/>
            <a:ext cx="549934" cy="558716"/>
            <a:chOff x="3029175" y="2035850"/>
            <a:chExt cx="403850" cy="410300"/>
          </a:xfrm>
          <a:solidFill>
            <a:schemeClr val="accent2"/>
          </a:solidFill>
        </p:grpSpPr>
        <p:sp>
          <p:nvSpPr>
            <p:cNvPr id="13" name="Google Shape;5024;p72">
              <a:extLst>
                <a:ext uri="{FF2B5EF4-FFF2-40B4-BE49-F238E27FC236}">
                  <a16:creationId xmlns:a16="http://schemas.microsoft.com/office/drawing/2014/main" id="{EE7A4185-E02A-6DB9-39A4-B9D290454033}"/>
                </a:ext>
              </a:extLst>
            </p:cNvPr>
            <p:cNvSpPr/>
            <p:nvPr/>
          </p:nvSpPr>
          <p:spPr>
            <a:xfrm>
              <a:off x="3029175" y="2035850"/>
              <a:ext cx="403850" cy="410300"/>
            </a:xfrm>
            <a:custGeom>
              <a:avLst/>
              <a:gdLst/>
              <a:ahLst/>
              <a:cxnLst/>
              <a:rect l="l" t="t" r="r" b="b"/>
              <a:pathLst>
                <a:path w="16154" h="16412" extrusionOk="0">
                  <a:moveTo>
                    <a:pt x="4288" y="513"/>
                  </a:moveTo>
                  <a:lnTo>
                    <a:pt x="6420" y="699"/>
                  </a:lnTo>
                  <a:lnTo>
                    <a:pt x="4265" y="977"/>
                  </a:lnTo>
                  <a:lnTo>
                    <a:pt x="4288" y="513"/>
                  </a:lnTo>
                  <a:close/>
                  <a:moveTo>
                    <a:pt x="11820" y="513"/>
                  </a:moveTo>
                  <a:lnTo>
                    <a:pt x="11959" y="1487"/>
                  </a:lnTo>
                  <a:lnTo>
                    <a:pt x="4010" y="1487"/>
                  </a:lnTo>
                  <a:lnTo>
                    <a:pt x="11820" y="513"/>
                  </a:lnTo>
                  <a:close/>
                  <a:moveTo>
                    <a:pt x="1831" y="1765"/>
                  </a:moveTo>
                  <a:lnTo>
                    <a:pt x="1831" y="12217"/>
                  </a:lnTo>
                  <a:lnTo>
                    <a:pt x="534" y="1927"/>
                  </a:lnTo>
                  <a:lnTo>
                    <a:pt x="1831" y="1765"/>
                  </a:lnTo>
                  <a:close/>
                  <a:moveTo>
                    <a:pt x="12399" y="1209"/>
                  </a:moveTo>
                  <a:lnTo>
                    <a:pt x="15644" y="1510"/>
                  </a:lnTo>
                  <a:lnTo>
                    <a:pt x="14439" y="15415"/>
                  </a:lnTo>
                  <a:lnTo>
                    <a:pt x="14161" y="15392"/>
                  </a:lnTo>
                  <a:lnTo>
                    <a:pt x="14161" y="8324"/>
                  </a:lnTo>
                  <a:cubicBezTo>
                    <a:pt x="14161" y="8196"/>
                    <a:pt x="14083" y="8089"/>
                    <a:pt x="13964" y="8089"/>
                  </a:cubicBezTo>
                  <a:cubicBezTo>
                    <a:pt x="13953" y="8089"/>
                    <a:pt x="13941" y="8090"/>
                    <a:pt x="13929" y="8092"/>
                  </a:cubicBezTo>
                  <a:cubicBezTo>
                    <a:pt x="13790" y="8092"/>
                    <a:pt x="13674" y="8184"/>
                    <a:pt x="13674" y="8324"/>
                  </a:cubicBezTo>
                  <a:lnTo>
                    <a:pt x="13674" y="15948"/>
                  </a:lnTo>
                  <a:lnTo>
                    <a:pt x="2318" y="15948"/>
                  </a:lnTo>
                  <a:lnTo>
                    <a:pt x="2318" y="1974"/>
                  </a:lnTo>
                  <a:lnTo>
                    <a:pt x="13697" y="1974"/>
                  </a:lnTo>
                  <a:lnTo>
                    <a:pt x="13697" y="7188"/>
                  </a:lnTo>
                  <a:cubicBezTo>
                    <a:pt x="13697" y="7327"/>
                    <a:pt x="13813" y="7420"/>
                    <a:pt x="13929" y="7420"/>
                  </a:cubicBezTo>
                  <a:cubicBezTo>
                    <a:pt x="14068" y="7420"/>
                    <a:pt x="14184" y="7327"/>
                    <a:pt x="14184" y="7188"/>
                  </a:cubicBezTo>
                  <a:lnTo>
                    <a:pt x="14184" y="1742"/>
                  </a:lnTo>
                  <a:cubicBezTo>
                    <a:pt x="14184" y="1603"/>
                    <a:pt x="14068" y="1510"/>
                    <a:pt x="13929" y="1510"/>
                  </a:cubicBezTo>
                  <a:lnTo>
                    <a:pt x="12446" y="1510"/>
                  </a:lnTo>
                  <a:lnTo>
                    <a:pt x="12399" y="1209"/>
                  </a:lnTo>
                  <a:close/>
                  <a:moveTo>
                    <a:pt x="12048" y="0"/>
                  </a:moveTo>
                  <a:cubicBezTo>
                    <a:pt x="12034" y="0"/>
                    <a:pt x="12020" y="1"/>
                    <a:pt x="12005" y="4"/>
                  </a:cubicBezTo>
                  <a:lnTo>
                    <a:pt x="8691" y="421"/>
                  </a:lnTo>
                  <a:lnTo>
                    <a:pt x="8645" y="421"/>
                  </a:lnTo>
                  <a:lnTo>
                    <a:pt x="4103" y="4"/>
                  </a:lnTo>
                  <a:cubicBezTo>
                    <a:pt x="3964" y="4"/>
                    <a:pt x="3848" y="96"/>
                    <a:pt x="3825" y="235"/>
                  </a:cubicBezTo>
                  <a:lnTo>
                    <a:pt x="3755" y="1023"/>
                  </a:lnTo>
                  <a:lnTo>
                    <a:pt x="232" y="1464"/>
                  </a:lnTo>
                  <a:cubicBezTo>
                    <a:pt x="93" y="1487"/>
                    <a:pt x="1" y="1603"/>
                    <a:pt x="24" y="1742"/>
                  </a:cubicBezTo>
                  <a:lnTo>
                    <a:pt x="1831" y="16064"/>
                  </a:lnTo>
                  <a:cubicBezTo>
                    <a:pt x="1831" y="16134"/>
                    <a:pt x="1831" y="16203"/>
                    <a:pt x="1855" y="16273"/>
                  </a:cubicBezTo>
                  <a:cubicBezTo>
                    <a:pt x="1878" y="16342"/>
                    <a:pt x="1971" y="16412"/>
                    <a:pt x="2063" y="16412"/>
                  </a:cubicBezTo>
                  <a:lnTo>
                    <a:pt x="13952" y="16412"/>
                  </a:lnTo>
                  <a:cubicBezTo>
                    <a:pt x="14091" y="16412"/>
                    <a:pt x="14184" y="16296"/>
                    <a:pt x="14184" y="16180"/>
                  </a:cubicBezTo>
                  <a:lnTo>
                    <a:pt x="14184" y="15855"/>
                  </a:lnTo>
                  <a:lnTo>
                    <a:pt x="14647" y="15902"/>
                  </a:lnTo>
                  <a:cubicBezTo>
                    <a:pt x="14786" y="15902"/>
                    <a:pt x="14902" y="15809"/>
                    <a:pt x="14925" y="15670"/>
                  </a:cubicBezTo>
                  <a:lnTo>
                    <a:pt x="16154" y="1278"/>
                  </a:lnTo>
                  <a:cubicBezTo>
                    <a:pt x="16154" y="1209"/>
                    <a:pt x="16131" y="1139"/>
                    <a:pt x="16084" y="1093"/>
                  </a:cubicBezTo>
                  <a:lnTo>
                    <a:pt x="16084" y="1116"/>
                  </a:lnTo>
                  <a:cubicBezTo>
                    <a:pt x="16038" y="1070"/>
                    <a:pt x="15991" y="1023"/>
                    <a:pt x="15922" y="1023"/>
                  </a:cubicBezTo>
                  <a:lnTo>
                    <a:pt x="12353" y="722"/>
                  </a:lnTo>
                  <a:lnTo>
                    <a:pt x="12283" y="212"/>
                  </a:lnTo>
                  <a:cubicBezTo>
                    <a:pt x="12263" y="88"/>
                    <a:pt x="12167" y="0"/>
                    <a:pt x="12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25;p72">
              <a:extLst>
                <a:ext uri="{FF2B5EF4-FFF2-40B4-BE49-F238E27FC236}">
                  <a16:creationId xmlns:a16="http://schemas.microsoft.com/office/drawing/2014/main" id="{506E13BD-5079-8DBD-4436-2B3299753335}"/>
                </a:ext>
              </a:extLst>
            </p:cNvPr>
            <p:cNvSpPr/>
            <p:nvPr/>
          </p:nvSpPr>
          <p:spPr>
            <a:xfrm>
              <a:off x="3236025" y="2105450"/>
              <a:ext cx="115325" cy="102575"/>
            </a:xfrm>
            <a:custGeom>
              <a:avLst/>
              <a:gdLst/>
              <a:ahLst/>
              <a:cxnLst/>
              <a:rect l="l" t="t" r="r" b="b"/>
              <a:pathLst>
                <a:path w="4613" h="4103" extrusionOk="0">
                  <a:moveTo>
                    <a:pt x="487" y="742"/>
                  </a:moveTo>
                  <a:cubicBezTo>
                    <a:pt x="1066" y="789"/>
                    <a:pt x="1599" y="997"/>
                    <a:pt x="2063" y="1322"/>
                  </a:cubicBezTo>
                  <a:lnTo>
                    <a:pt x="1854" y="1646"/>
                  </a:lnTo>
                  <a:cubicBezTo>
                    <a:pt x="1785" y="1762"/>
                    <a:pt x="1808" y="1878"/>
                    <a:pt x="1901" y="1971"/>
                  </a:cubicBezTo>
                  <a:cubicBezTo>
                    <a:pt x="1949" y="2009"/>
                    <a:pt x="2005" y="2028"/>
                    <a:pt x="2060" y="2028"/>
                  </a:cubicBezTo>
                  <a:cubicBezTo>
                    <a:pt x="2136" y="2028"/>
                    <a:pt x="2208" y="1992"/>
                    <a:pt x="2248" y="1924"/>
                  </a:cubicBezTo>
                  <a:lnTo>
                    <a:pt x="2434" y="1623"/>
                  </a:lnTo>
                  <a:cubicBezTo>
                    <a:pt x="2967" y="2156"/>
                    <a:pt x="3291" y="2851"/>
                    <a:pt x="3361" y="3593"/>
                  </a:cubicBezTo>
                  <a:lnTo>
                    <a:pt x="3361" y="3616"/>
                  </a:lnTo>
                  <a:lnTo>
                    <a:pt x="487" y="3616"/>
                  </a:lnTo>
                  <a:lnTo>
                    <a:pt x="487" y="742"/>
                  </a:lnTo>
                  <a:close/>
                  <a:moveTo>
                    <a:pt x="3082" y="1"/>
                  </a:moveTo>
                  <a:cubicBezTo>
                    <a:pt x="3013" y="1"/>
                    <a:pt x="2920" y="47"/>
                    <a:pt x="2897" y="93"/>
                  </a:cubicBezTo>
                  <a:lnTo>
                    <a:pt x="2341" y="928"/>
                  </a:lnTo>
                  <a:cubicBezTo>
                    <a:pt x="1738" y="487"/>
                    <a:pt x="997" y="256"/>
                    <a:pt x="255" y="256"/>
                  </a:cubicBezTo>
                  <a:cubicBezTo>
                    <a:pt x="116" y="256"/>
                    <a:pt x="0" y="348"/>
                    <a:pt x="0" y="487"/>
                  </a:cubicBezTo>
                  <a:lnTo>
                    <a:pt x="0" y="3848"/>
                  </a:lnTo>
                  <a:cubicBezTo>
                    <a:pt x="0" y="3987"/>
                    <a:pt x="116" y="4079"/>
                    <a:pt x="255" y="4103"/>
                  </a:cubicBezTo>
                  <a:lnTo>
                    <a:pt x="3615" y="4103"/>
                  </a:lnTo>
                  <a:cubicBezTo>
                    <a:pt x="3731" y="4079"/>
                    <a:pt x="3847" y="3987"/>
                    <a:pt x="3847" y="3848"/>
                  </a:cubicBezTo>
                  <a:cubicBezTo>
                    <a:pt x="3847" y="2851"/>
                    <a:pt x="3430" y="1924"/>
                    <a:pt x="2712" y="1252"/>
                  </a:cubicBezTo>
                  <a:lnTo>
                    <a:pt x="3222" y="487"/>
                  </a:lnTo>
                  <a:lnTo>
                    <a:pt x="4380" y="487"/>
                  </a:lnTo>
                  <a:cubicBezTo>
                    <a:pt x="4519" y="487"/>
                    <a:pt x="4612" y="371"/>
                    <a:pt x="4612" y="256"/>
                  </a:cubicBezTo>
                  <a:cubicBezTo>
                    <a:pt x="4612" y="117"/>
                    <a:pt x="4496" y="1"/>
                    <a:pt x="43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26;p72">
              <a:extLst>
                <a:ext uri="{FF2B5EF4-FFF2-40B4-BE49-F238E27FC236}">
                  <a16:creationId xmlns:a16="http://schemas.microsoft.com/office/drawing/2014/main" id="{BC8CE548-1494-284C-56EE-C082A0C43385}"/>
                </a:ext>
              </a:extLst>
            </p:cNvPr>
            <p:cNvSpPr/>
            <p:nvPr/>
          </p:nvSpPr>
          <p:spPr>
            <a:xfrm>
              <a:off x="3110875" y="2137325"/>
              <a:ext cx="240475" cy="180275"/>
            </a:xfrm>
            <a:custGeom>
              <a:avLst/>
              <a:gdLst/>
              <a:ahLst/>
              <a:cxnLst/>
              <a:rect l="l" t="t" r="r" b="b"/>
              <a:pathLst>
                <a:path w="9619" h="7211" extrusionOk="0">
                  <a:moveTo>
                    <a:pt x="3986" y="510"/>
                  </a:moveTo>
                  <a:lnTo>
                    <a:pt x="3986" y="3616"/>
                  </a:lnTo>
                  <a:cubicBezTo>
                    <a:pt x="3986" y="3755"/>
                    <a:pt x="4079" y="3871"/>
                    <a:pt x="4218" y="3871"/>
                  </a:cubicBezTo>
                  <a:lnTo>
                    <a:pt x="7324" y="3871"/>
                  </a:lnTo>
                  <a:cubicBezTo>
                    <a:pt x="7277" y="4543"/>
                    <a:pt x="6999" y="5168"/>
                    <a:pt x="6536" y="5678"/>
                  </a:cubicBezTo>
                  <a:lnTo>
                    <a:pt x="5980" y="4774"/>
                  </a:lnTo>
                  <a:cubicBezTo>
                    <a:pt x="5923" y="4697"/>
                    <a:pt x="5850" y="4664"/>
                    <a:pt x="5779" y="4664"/>
                  </a:cubicBezTo>
                  <a:cubicBezTo>
                    <a:pt x="5616" y="4664"/>
                    <a:pt x="5466" y="4836"/>
                    <a:pt x="5562" y="5029"/>
                  </a:cubicBezTo>
                  <a:lnTo>
                    <a:pt x="6188" y="6026"/>
                  </a:lnTo>
                  <a:cubicBezTo>
                    <a:pt x="5604" y="6502"/>
                    <a:pt x="4911" y="6725"/>
                    <a:pt x="4228" y="6725"/>
                  </a:cubicBezTo>
                  <a:cubicBezTo>
                    <a:pt x="3013" y="6725"/>
                    <a:pt x="1825" y="6020"/>
                    <a:pt x="1321" y="4774"/>
                  </a:cubicBezTo>
                  <a:cubicBezTo>
                    <a:pt x="533" y="2828"/>
                    <a:pt x="1878" y="672"/>
                    <a:pt x="3986" y="510"/>
                  </a:cubicBezTo>
                  <a:close/>
                  <a:moveTo>
                    <a:pt x="4218" y="0"/>
                  </a:moveTo>
                  <a:cubicBezTo>
                    <a:pt x="1738" y="0"/>
                    <a:pt x="0" y="2457"/>
                    <a:pt x="811" y="4774"/>
                  </a:cubicBezTo>
                  <a:cubicBezTo>
                    <a:pt x="1345" y="6313"/>
                    <a:pt x="2769" y="7211"/>
                    <a:pt x="4236" y="7211"/>
                  </a:cubicBezTo>
                  <a:cubicBezTo>
                    <a:pt x="5000" y="7211"/>
                    <a:pt x="5776" y="6967"/>
                    <a:pt x="6443" y="6443"/>
                  </a:cubicBezTo>
                  <a:lnTo>
                    <a:pt x="6860" y="7092"/>
                  </a:lnTo>
                  <a:cubicBezTo>
                    <a:pt x="6907" y="7161"/>
                    <a:pt x="6976" y="7208"/>
                    <a:pt x="7069" y="7208"/>
                  </a:cubicBezTo>
                  <a:lnTo>
                    <a:pt x="9386" y="7208"/>
                  </a:lnTo>
                  <a:cubicBezTo>
                    <a:pt x="9502" y="7208"/>
                    <a:pt x="9618" y="7092"/>
                    <a:pt x="9618" y="6953"/>
                  </a:cubicBezTo>
                  <a:cubicBezTo>
                    <a:pt x="9618" y="6837"/>
                    <a:pt x="9502" y="6721"/>
                    <a:pt x="9386" y="6721"/>
                  </a:cubicBezTo>
                  <a:lnTo>
                    <a:pt x="7185" y="6721"/>
                  </a:lnTo>
                  <a:lnTo>
                    <a:pt x="6814" y="6095"/>
                  </a:lnTo>
                  <a:cubicBezTo>
                    <a:pt x="7463" y="5423"/>
                    <a:pt x="7810" y="4543"/>
                    <a:pt x="7810" y="3616"/>
                  </a:cubicBezTo>
                  <a:cubicBezTo>
                    <a:pt x="7810" y="3477"/>
                    <a:pt x="7718" y="3361"/>
                    <a:pt x="7579" y="3361"/>
                  </a:cubicBezTo>
                  <a:lnTo>
                    <a:pt x="4473" y="3361"/>
                  </a:lnTo>
                  <a:lnTo>
                    <a:pt x="4473" y="255"/>
                  </a:lnTo>
                  <a:cubicBezTo>
                    <a:pt x="4473" y="116"/>
                    <a:pt x="4357" y="0"/>
                    <a:pt x="42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27;p72">
              <a:extLst>
                <a:ext uri="{FF2B5EF4-FFF2-40B4-BE49-F238E27FC236}">
                  <a16:creationId xmlns:a16="http://schemas.microsoft.com/office/drawing/2014/main" id="{2A556E77-3B89-30BC-E703-54BDA2019A20}"/>
                </a:ext>
              </a:extLst>
            </p:cNvPr>
            <p:cNvSpPr/>
            <p:nvPr/>
          </p:nvSpPr>
          <p:spPr>
            <a:xfrm>
              <a:off x="3107400" y="2337775"/>
              <a:ext cx="63750" cy="11625"/>
            </a:xfrm>
            <a:custGeom>
              <a:avLst/>
              <a:gdLst/>
              <a:ahLst/>
              <a:cxnLst/>
              <a:rect l="l" t="t" r="r" b="b"/>
              <a:pathLst>
                <a:path w="2550" h="465" extrusionOk="0">
                  <a:moveTo>
                    <a:pt x="232" y="1"/>
                  </a:moveTo>
                  <a:cubicBezTo>
                    <a:pt x="93" y="1"/>
                    <a:pt x="0" y="94"/>
                    <a:pt x="0" y="233"/>
                  </a:cubicBezTo>
                  <a:cubicBezTo>
                    <a:pt x="0" y="372"/>
                    <a:pt x="93" y="464"/>
                    <a:pt x="232" y="464"/>
                  </a:cubicBezTo>
                  <a:lnTo>
                    <a:pt x="2295" y="464"/>
                  </a:lnTo>
                  <a:cubicBezTo>
                    <a:pt x="2434" y="464"/>
                    <a:pt x="2526" y="372"/>
                    <a:pt x="2526" y="233"/>
                  </a:cubicBezTo>
                  <a:cubicBezTo>
                    <a:pt x="2550" y="94"/>
                    <a:pt x="2434" y="1"/>
                    <a:pt x="2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028;p72">
              <a:extLst>
                <a:ext uri="{FF2B5EF4-FFF2-40B4-BE49-F238E27FC236}">
                  <a16:creationId xmlns:a16="http://schemas.microsoft.com/office/drawing/2014/main" id="{95BA6E35-CCCB-A2ED-4921-2D1940F0E2EB}"/>
                </a:ext>
              </a:extLst>
            </p:cNvPr>
            <p:cNvSpPr/>
            <p:nvPr/>
          </p:nvSpPr>
          <p:spPr>
            <a:xfrm>
              <a:off x="3184450" y="2337775"/>
              <a:ext cx="63750" cy="11625"/>
            </a:xfrm>
            <a:custGeom>
              <a:avLst/>
              <a:gdLst/>
              <a:ahLst/>
              <a:cxnLst/>
              <a:rect l="l" t="t" r="r" b="b"/>
              <a:pathLst>
                <a:path w="2550" h="465" extrusionOk="0">
                  <a:moveTo>
                    <a:pt x="232" y="1"/>
                  </a:moveTo>
                  <a:cubicBezTo>
                    <a:pt x="116" y="1"/>
                    <a:pt x="1" y="94"/>
                    <a:pt x="1" y="233"/>
                  </a:cubicBezTo>
                  <a:cubicBezTo>
                    <a:pt x="1" y="372"/>
                    <a:pt x="116" y="464"/>
                    <a:pt x="232" y="464"/>
                  </a:cubicBezTo>
                  <a:lnTo>
                    <a:pt x="2318" y="464"/>
                  </a:lnTo>
                  <a:cubicBezTo>
                    <a:pt x="2434" y="464"/>
                    <a:pt x="2550" y="372"/>
                    <a:pt x="2550" y="233"/>
                  </a:cubicBezTo>
                  <a:cubicBezTo>
                    <a:pt x="2550" y="94"/>
                    <a:pt x="2434" y="1"/>
                    <a:pt x="23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029;p72">
              <a:extLst>
                <a:ext uri="{FF2B5EF4-FFF2-40B4-BE49-F238E27FC236}">
                  <a16:creationId xmlns:a16="http://schemas.microsoft.com/office/drawing/2014/main" id="{226CF04F-745A-B795-2C23-D371B43CB09B}"/>
                </a:ext>
              </a:extLst>
            </p:cNvPr>
            <p:cNvSpPr/>
            <p:nvPr/>
          </p:nvSpPr>
          <p:spPr>
            <a:xfrm>
              <a:off x="3107400" y="2369650"/>
              <a:ext cx="95625" cy="12200"/>
            </a:xfrm>
            <a:custGeom>
              <a:avLst/>
              <a:gdLst/>
              <a:ahLst/>
              <a:cxnLst/>
              <a:rect l="l" t="t" r="r" b="b"/>
              <a:pathLst>
                <a:path w="3825" h="488" extrusionOk="0">
                  <a:moveTo>
                    <a:pt x="232" y="1"/>
                  </a:moveTo>
                  <a:cubicBezTo>
                    <a:pt x="93" y="1"/>
                    <a:pt x="0" y="116"/>
                    <a:pt x="0" y="255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3592" y="487"/>
                  </a:lnTo>
                  <a:cubicBezTo>
                    <a:pt x="3731" y="487"/>
                    <a:pt x="3824" y="371"/>
                    <a:pt x="3824" y="255"/>
                  </a:cubicBezTo>
                  <a:cubicBezTo>
                    <a:pt x="3824" y="116"/>
                    <a:pt x="373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30;p72">
              <a:extLst>
                <a:ext uri="{FF2B5EF4-FFF2-40B4-BE49-F238E27FC236}">
                  <a16:creationId xmlns:a16="http://schemas.microsoft.com/office/drawing/2014/main" id="{B602F52B-E824-1078-48E1-AB79C2D74D73}"/>
                </a:ext>
              </a:extLst>
            </p:cNvPr>
            <p:cNvSpPr/>
            <p:nvPr/>
          </p:nvSpPr>
          <p:spPr>
            <a:xfrm>
              <a:off x="3216900" y="2369650"/>
              <a:ext cx="31300" cy="12200"/>
            </a:xfrm>
            <a:custGeom>
              <a:avLst/>
              <a:gdLst/>
              <a:ahLst/>
              <a:cxnLst/>
              <a:rect l="l" t="t" r="r" b="b"/>
              <a:pathLst>
                <a:path w="1252" h="488" extrusionOk="0">
                  <a:moveTo>
                    <a:pt x="232" y="1"/>
                  </a:moveTo>
                  <a:cubicBezTo>
                    <a:pt x="93" y="1"/>
                    <a:pt x="0" y="116"/>
                    <a:pt x="0" y="255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1020" y="487"/>
                  </a:lnTo>
                  <a:cubicBezTo>
                    <a:pt x="1136" y="487"/>
                    <a:pt x="1252" y="371"/>
                    <a:pt x="1252" y="255"/>
                  </a:cubicBezTo>
                  <a:cubicBezTo>
                    <a:pt x="1252" y="116"/>
                    <a:pt x="1136" y="1"/>
                    <a:pt x="10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31;p72">
              <a:extLst>
                <a:ext uri="{FF2B5EF4-FFF2-40B4-BE49-F238E27FC236}">
                  <a16:creationId xmlns:a16="http://schemas.microsoft.com/office/drawing/2014/main" id="{EF50F750-5578-E3BA-C186-7EA78A314C13}"/>
                </a:ext>
              </a:extLst>
            </p:cNvPr>
            <p:cNvSpPr/>
            <p:nvPr/>
          </p:nvSpPr>
          <p:spPr>
            <a:xfrm>
              <a:off x="3107400" y="2402100"/>
              <a:ext cx="37675" cy="12200"/>
            </a:xfrm>
            <a:custGeom>
              <a:avLst/>
              <a:gdLst/>
              <a:ahLst/>
              <a:cxnLst/>
              <a:rect l="l" t="t" r="r" b="b"/>
              <a:pathLst>
                <a:path w="1507" h="488" extrusionOk="0">
                  <a:moveTo>
                    <a:pt x="232" y="0"/>
                  </a:moveTo>
                  <a:cubicBezTo>
                    <a:pt x="93" y="0"/>
                    <a:pt x="0" y="116"/>
                    <a:pt x="0" y="232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1275" y="487"/>
                  </a:lnTo>
                  <a:cubicBezTo>
                    <a:pt x="1391" y="487"/>
                    <a:pt x="1507" y="371"/>
                    <a:pt x="1507" y="232"/>
                  </a:cubicBezTo>
                  <a:cubicBezTo>
                    <a:pt x="1507" y="116"/>
                    <a:pt x="1391" y="0"/>
                    <a:pt x="12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32;p72">
              <a:extLst>
                <a:ext uri="{FF2B5EF4-FFF2-40B4-BE49-F238E27FC236}">
                  <a16:creationId xmlns:a16="http://schemas.microsoft.com/office/drawing/2014/main" id="{F7D8E512-B15E-D606-AE96-0AE94DF303F6}"/>
                </a:ext>
              </a:extLst>
            </p:cNvPr>
            <p:cNvSpPr/>
            <p:nvPr/>
          </p:nvSpPr>
          <p:spPr>
            <a:xfrm>
              <a:off x="3158950" y="2402100"/>
              <a:ext cx="89250" cy="12200"/>
            </a:xfrm>
            <a:custGeom>
              <a:avLst/>
              <a:gdLst/>
              <a:ahLst/>
              <a:cxnLst/>
              <a:rect l="l" t="t" r="r" b="b"/>
              <a:pathLst>
                <a:path w="3570" h="488" extrusionOk="0">
                  <a:moveTo>
                    <a:pt x="233" y="0"/>
                  </a:moveTo>
                  <a:cubicBezTo>
                    <a:pt x="94" y="0"/>
                    <a:pt x="1" y="93"/>
                    <a:pt x="1" y="232"/>
                  </a:cubicBezTo>
                  <a:cubicBezTo>
                    <a:pt x="1" y="371"/>
                    <a:pt x="94" y="487"/>
                    <a:pt x="233" y="487"/>
                  </a:cubicBezTo>
                  <a:lnTo>
                    <a:pt x="3338" y="487"/>
                  </a:lnTo>
                  <a:cubicBezTo>
                    <a:pt x="3454" y="487"/>
                    <a:pt x="3570" y="371"/>
                    <a:pt x="3570" y="232"/>
                  </a:cubicBezTo>
                  <a:cubicBezTo>
                    <a:pt x="3570" y="116"/>
                    <a:pt x="3454" y="0"/>
                    <a:pt x="33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151;p72">
            <a:extLst>
              <a:ext uri="{FF2B5EF4-FFF2-40B4-BE49-F238E27FC236}">
                <a16:creationId xmlns:a16="http://schemas.microsoft.com/office/drawing/2014/main" id="{3A54EBB7-F549-C2F1-2CF1-C5D814E1C1DD}"/>
              </a:ext>
            </a:extLst>
          </p:cNvPr>
          <p:cNvGrpSpPr/>
          <p:nvPr/>
        </p:nvGrpSpPr>
        <p:grpSpPr>
          <a:xfrm>
            <a:off x="4324226" y="1578761"/>
            <a:ext cx="495498" cy="559396"/>
            <a:chOff x="4529200" y="1349375"/>
            <a:chExt cx="363875" cy="410800"/>
          </a:xfrm>
          <a:solidFill>
            <a:schemeClr val="accent1"/>
          </a:solidFill>
        </p:grpSpPr>
        <p:sp>
          <p:nvSpPr>
            <p:cNvPr id="23" name="Google Shape;5152;p72">
              <a:extLst>
                <a:ext uri="{FF2B5EF4-FFF2-40B4-BE49-F238E27FC236}">
                  <a16:creationId xmlns:a16="http://schemas.microsoft.com/office/drawing/2014/main" id="{E1756F64-AC35-031D-53C2-C0C29C1F09FF}"/>
                </a:ext>
              </a:extLst>
            </p:cNvPr>
            <p:cNvSpPr/>
            <p:nvPr/>
          </p:nvSpPr>
          <p:spPr>
            <a:xfrm>
              <a:off x="4529200" y="1349375"/>
              <a:ext cx="363875" cy="410800"/>
            </a:xfrm>
            <a:custGeom>
              <a:avLst/>
              <a:gdLst/>
              <a:ahLst/>
              <a:cxnLst/>
              <a:rect l="l" t="t" r="r" b="b"/>
              <a:pathLst>
                <a:path w="14555" h="16432" extrusionOk="0">
                  <a:moveTo>
                    <a:pt x="7741" y="0"/>
                  </a:moveTo>
                  <a:cubicBezTo>
                    <a:pt x="4334" y="0"/>
                    <a:pt x="1576" y="2758"/>
                    <a:pt x="1576" y="6165"/>
                  </a:cubicBezTo>
                  <a:lnTo>
                    <a:pt x="1576" y="6350"/>
                  </a:lnTo>
                  <a:lnTo>
                    <a:pt x="47" y="9386"/>
                  </a:lnTo>
                  <a:cubicBezTo>
                    <a:pt x="0" y="9525"/>
                    <a:pt x="47" y="9664"/>
                    <a:pt x="162" y="9710"/>
                  </a:cubicBezTo>
                  <a:lnTo>
                    <a:pt x="1576" y="10429"/>
                  </a:lnTo>
                  <a:lnTo>
                    <a:pt x="1576" y="12839"/>
                  </a:lnTo>
                  <a:cubicBezTo>
                    <a:pt x="1576" y="12978"/>
                    <a:pt x="1692" y="13094"/>
                    <a:pt x="1808" y="13094"/>
                  </a:cubicBezTo>
                  <a:lnTo>
                    <a:pt x="5029" y="13094"/>
                  </a:lnTo>
                  <a:lnTo>
                    <a:pt x="5423" y="16223"/>
                  </a:lnTo>
                  <a:cubicBezTo>
                    <a:pt x="5446" y="16339"/>
                    <a:pt x="5562" y="16431"/>
                    <a:pt x="5678" y="16431"/>
                  </a:cubicBezTo>
                  <a:lnTo>
                    <a:pt x="5701" y="16431"/>
                  </a:lnTo>
                  <a:cubicBezTo>
                    <a:pt x="5840" y="16408"/>
                    <a:pt x="5933" y="16292"/>
                    <a:pt x="5910" y="16153"/>
                  </a:cubicBezTo>
                  <a:lnTo>
                    <a:pt x="5470" y="12816"/>
                  </a:lnTo>
                  <a:cubicBezTo>
                    <a:pt x="5446" y="12700"/>
                    <a:pt x="5354" y="12607"/>
                    <a:pt x="5238" y="12607"/>
                  </a:cubicBezTo>
                  <a:lnTo>
                    <a:pt x="2040" y="12607"/>
                  </a:lnTo>
                  <a:lnTo>
                    <a:pt x="2040" y="10290"/>
                  </a:lnTo>
                  <a:cubicBezTo>
                    <a:pt x="2040" y="10197"/>
                    <a:pt x="1993" y="10104"/>
                    <a:pt x="1924" y="10081"/>
                  </a:cubicBezTo>
                  <a:lnTo>
                    <a:pt x="580" y="9409"/>
                  </a:lnTo>
                  <a:lnTo>
                    <a:pt x="1993" y="6582"/>
                  </a:lnTo>
                  <a:cubicBezTo>
                    <a:pt x="2040" y="6535"/>
                    <a:pt x="2063" y="6489"/>
                    <a:pt x="2063" y="6420"/>
                  </a:cubicBezTo>
                  <a:lnTo>
                    <a:pt x="2063" y="6165"/>
                  </a:lnTo>
                  <a:cubicBezTo>
                    <a:pt x="2063" y="2884"/>
                    <a:pt x="4743" y="488"/>
                    <a:pt x="7722" y="488"/>
                  </a:cubicBezTo>
                  <a:cubicBezTo>
                    <a:pt x="8510" y="488"/>
                    <a:pt x="9319" y="656"/>
                    <a:pt x="10105" y="1020"/>
                  </a:cubicBezTo>
                  <a:cubicBezTo>
                    <a:pt x="13882" y="2758"/>
                    <a:pt x="14554" y="7833"/>
                    <a:pt x="11402" y="10498"/>
                  </a:cubicBezTo>
                  <a:cubicBezTo>
                    <a:pt x="11333" y="10568"/>
                    <a:pt x="11310" y="10637"/>
                    <a:pt x="11310" y="10730"/>
                  </a:cubicBezTo>
                  <a:lnTo>
                    <a:pt x="11518" y="12167"/>
                  </a:lnTo>
                  <a:cubicBezTo>
                    <a:pt x="11539" y="12312"/>
                    <a:pt x="11648" y="12378"/>
                    <a:pt x="11757" y="12378"/>
                  </a:cubicBezTo>
                  <a:cubicBezTo>
                    <a:pt x="11893" y="12378"/>
                    <a:pt x="12031" y="12277"/>
                    <a:pt x="12005" y="12098"/>
                  </a:cubicBezTo>
                  <a:lnTo>
                    <a:pt x="11820" y="10800"/>
                  </a:lnTo>
                  <a:cubicBezTo>
                    <a:pt x="13140" y="9618"/>
                    <a:pt x="13882" y="7949"/>
                    <a:pt x="13882" y="6188"/>
                  </a:cubicBezTo>
                  <a:lnTo>
                    <a:pt x="13882" y="6165"/>
                  </a:lnTo>
                  <a:cubicBezTo>
                    <a:pt x="13882" y="2758"/>
                    <a:pt x="11124" y="0"/>
                    <a:pt x="77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53;p72">
              <a:extLst>
                <a:ext uri="{FF2B5EF4-FFF2-40B4-BE49-F238E27FC236}">
                  <a16:creationId xmlns:a16="http://schemas.microsoft.com/office/drawing/2014/main" id="{83842A5E-9119-43FA-9115-1C1EDE02968E}"/>
                </a:ext>
              </a:extLst>
            </p:cNvPr>
            <p:cNvSpPr/>
            <p:nvPr/>
          </p:nvSpPr>
          <p:spPr>
            <a:xfrm>
              <a:off x="4820625" y="1671400"/>
              <a:ext cx="24350" cy="88775"/>
            </a:xfrm>
            <a:custGeom>
              <a:avLst/>
              <a:gdLst/>
              <a:ahLst/>
              <a:cxnLst/>
              <a:rect l="l" t="t" r="r" b="b"/>
              <a:pathLst>
                <a:path w="974" h="3551" extrusionOk="0">
                  <a:moveTo>
                    <a:pt x="268" y="1"/>
                  </a:moveTo>
                  <a:cubicBezTo>
                    <a:pt x="256" y="1"/>
                    <a:pt x="244" y="2"/>
                    <a:pt x="232" y="4"/>
                  </a:cubicBezTo>
                  <a:cubicBezTo>
                    <a:pt x="93" y="28"/>
                    <a:pt x="0" y="144"/>
                    <a:pt x="23" y="283"/>
                  </a:cubicBezTo>
                  <a:lnTo>
                    <a:pt x="464" y="3365"/>
                  </a:lnTo>
                  <a:cubicBezTo>
                    <a:pt x="487" y="3481"/>
                    <a:pt x="580" y="3550"/>
                    <a:pt x="719" y="3550"/>
                  </a:cubicBezTo>
                  <a:lnTo>
                    <a:pt x="742" y="3550"/>
                  </a:lnTo>
                  <a:cubicBezTo>
                    <a:pt x="881" y="3550"/>
                    <a:pt x="974" y="3411"/>
                    <a:pt x="950" y="3295"/>
                  </a:cubicBezTo>
                  <a:lnTo>
                    <a:pt x="510" y="213"/>
                  </a:lnTo>
                  <a:cubicBezTo>
                    <a:pt x="489" y="88"/>
                    <a:pt x="375" y="1"/>
                    <a:pt x="2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54;p72">
              <a:extLst>
                <a:ext uri="{FF2B5EF4-FFF2-40B4-BE49-F238E27FC236}">
                  <a16:creationId xmlns:a16="http://schemas.microsoft.com/office/drawing/2014/main" id="{4CB4F60B-9082-8933-F6F0-51900E5C5E43}"/>
                </a:ext>
              </a:extLst>
            </p:cNvPr>
            <p:cNvSpPr/>
            <p:nvPr/>
          </p:nvSpPr>
          <p:spPr>
            <a:xfrm>
              <a:off x="4594075" y="1407300"/>
              <a:ext cx="224825" cy="192150"/>
            </a:xfrm>
            <a:custGeom>
              <a:avLst/>
              <a:gdLst/>
              <a:ahLst/>
              <a:cxnLst/>
              <a:rect l="l" t="t" r="r" b="b"/>
              <a:pathLst>
                <a:path w="8993" h="7686" extrusionOk="0">
                  <a:moveTo>
                    <a:pt x="5146" y="487"/>
                  </a:moveTo>
                  <a:cubicBezTo>
                    <a:pt x="5586" y="487"/>
                    <a:pt x="6073" y="1229"/>
                    <a:pt x="6304" y="2388"/>
                  </a:cubicBezTo>
                  <a:cubicBezTo>
                    <a:pt x="5910" y="2341"/>
                    <a:pt x="5516" y="2318"/>
                    <a:pt x="5125" y="2318"/>
                  </a:cubicBezTo>
                  <a:cubicBezTo>
                    <a:pt x="4734" y="2318"/>
                    <a:pt x="4346" y="2341"/>
                    <a:pt x="3964" y="2388"/>
                  </a:cubicBezTo>
                  <a:cubicBezTo>
                    <a:pt x="4195" y="1229"/>
                    <a:pt x="4682" y="487"/>
                    <a:pt x="5122" y="487"/>
                  </a:cubicBezTo>
                  <a:close/>
                  <a:moveTo>
                    <a:pt x="4120" y="658"/>
                  </a:moveTo>
                  <a:lnTo>
                    <a:pt x="4120" y="658"/>
                  </a:lnTo>
                  <a:cubicBezTo>
                    <a:pt x="4007" y="818"/>
                    <a:pt x="3916" y="1001"/>
                    <a:pt x="3825" y="1206"/>
                  </a:cubicBezTo>
                  <a:cubicBezTo>
                    <a:pt x="3662" y="1600"/>
                    <a:pt x="3547" y="2017"/>
                    <a:pt x="3477" y="2457"/>
                  </a:cubicBezTo>
                  <a:cubicBezTo>
                    <a:pt x="3153" y="2504"/>
                    <a:pt x="2828" y="2596"/>
                    <a:pt x="2504" y="2712"/>
                  </a:cubicBezTo>
                  <a:cubicBezTo>
                    <a:pt x="2295" y="2782"/>
                    <a:pt x="2087" y="2874"/>
                    <a:pt x="1878" y="2990"/>
                  </a:cubicBezTo>
                  <a:cubicBezTo>
                    <a:pt x="2177" y="1888"/>
                    <a:pt x="3022" y="990"/>
                    <a:pt x="4120" y="658"/>
                  </a:cubicBezTo>
                  <a:close/>
                  <a:moveTo>
                    <a:pt x="6142" y="650"/>
                  </a:moveTo>
                  <a:lnTo>
                    <a:pt x="6142" y="650"/>
                  </a:lnTo>
                  <a:cubicBezTo>
                    <a:pt x="7255" y="997"/>
                    <a:pt x="8089" y="1878"/>
                    <a:pt x="8390" y="2990"/>
                  </a:cubicBezTo>
                  <a:cubicBezTo>
                    <a:pt x="8182" y="2874"/>
                    <a:pt x="7973" y="2782"/>
                    <a:pt x="7764" y="2712"/>
                  </a:cubicBezTo>
                  <a:cubicBezTo>
                    <a:pt x="7463" y="2596"/>
                    <a:pt x="7139" y="2504"/>
                    <a:pt x="6814" y="2457"/>
                  </a:cubicBezTo>
                  <a:cubicBezTo>
                    <a:pt x="6745" y="2017"/>
                    <a:pt x="6629" y="1600"/>
                    <a:pt x="6443" y="1206"/>
                  </a:cubicBezTo>
                  <a:cubicBezTo>
                    <a:pt x="6374" y="997"/>
                    <a:pt x="6258" y="812"/>
                    <a:pt x="6142" y="650"/>
                  </a:cubicBezTo>
                  <a:close/>
                  <a:moveTo>
                    <a:pt x="3408" y="2967"/>
                  </a:moveTo>
                  <a:cubicBezTo>
                    <a:pt x="3361" y="3245"/>
                    <a:pt x="3361" y="3523"/>
                    <a:pt x="3361" y="3824"/>
                  </a:cubicBezTo>
                  <a:cubicBezTo>
                    <a:pt x="3361" y="4126"/>
                    <a:pt x="3361" y="4404"/>
                    <a:pt x="3408" y="4705"/>
                  </a:cubicBezTo>
                  <a:cubicBezTo>
                    <a:pt x="2365" y="4473"/>
                    <a:pt x="1785" y="4126"/>
                    <a:pt x="1785" y="3824"/>
                  </a:cubicBezTo>
                  <a:cubicBezTo>
                    <a:pt x="1785" y="3546"/>
                    <a:pt x="2365" y="3152"/>
                    <a:pt x="3408" y="2967"/>
                  </a:cubicBezTo>
                  <a:close/>
                  <a:moveTo>
                    <a:pt x="6884" y="2967"/>
                  </a:moveTo>
                  <a:lnTo>
                    <a:pt x="6884" y="2967"/>
                  </a:lnTo>
                  <a:cubicBezTo>
                    <a:pt x="7904" y="3176"/>
                    <a:pt x="8506" y="3546"/>
                    <a:pt x="8506" y="3824"/>
                  </a:cubicBezTo>
                  <a:cubicBezTo>
                    <a:pt x="8506" y="4126"/>
                    <a:pt x="7927" y="4497"/>
                    <a:pt x="6884" y="4705"/>
                  </a:cubicBezTo>
                  <a:cubicBezTo>
                    <a:pt x="6907" y="4404"/>
                    <a:pt x="6930" y="4126"/>
                    <a:pt x="6930" y="3824"/>
                  </a:cubicBezTo>
                  <a:cubicBezTo>
                    <a:pt x="6930" y="3546"/>
                    <a:pt x="6907" y="3245"/>
                    <a:pt x="6884" y="2967"/>
                  </a:cubicBezTo>
                  <a:close/>
                  <a:moveTo>
                    <a:pt x="5146" y="2805"/>
                  </a:moveTo>
                  <a:cubicBezTo>
                    <a:pt x="5563" y="2805"/>
                    <a:pt x="5980" y="2828"/>
                    <a:pt x="6397" y="2874"/>
                  </a:cubicBezTo>
                  <a:cubicBezTo>
                    <a:pt x="6420" y="3199"/>
                    <a:pt x="6443" y="3523"/>
                    <a:pt x="6443" y="3848"/>
                  </a:cubicBezTo>
                  <a:cubicBezTo>
                    <a:pt x="6443" y="4172"/>
                    <a:pt x="6420" y="4497"/>
                    <a:pt x="6397" y="4821"/>
                  </a:cubicBezTo>
                  <a:cubicBezTo>
                    <a:pt x="5980" y="4867"/>
                    <a:pt x="5563" y="4891"/>
                    <a:pt x="5146" y="4891"/>
                  </a:cubicBezTo>
                  <a:cubicBezTo>
                    <a:pt x="4729" y="4891"/>
                    <a:pt x="4311" y="4867"/>
                    <a:pt x="3894" y="4821"/>
                  </a:cubicBezTo>
                  <a:cubicBezTo>
                    <a:pt x="3825" y="4172"/>
                    <a:pt x="3825" y="3523"/>
                    <a:pt x="3894" y="2874"/>
                  </a:cubicBezTo>
                  <a:cubicBezTo>
                    <a:pt x="4311" y="2828"/>
                    <a:pt x="4729" y="2805"/>
                    <a:pt x="5146" y="2805"/>
                  </a:cubicBezTo>
                  <a:close/>
                  <a:moveTo>
                    <a:pt x="1885" y="4709"/>
                  </a:moveTo>
                  <a:lnTo>
                    <a:pt x="1885" y="4709"/>
                  </a:lnTo>
                  <a:cubicBezTo>
                    <a:pt x="2091" y="4823"/>
                    <a:pt x="2298" y="4915"/>
                    <a:pt x="2504" y="4983"/>
                  </a:cubicBezTo>
                  <a:cubicBezTo>
                    <a:pt x="2828" y="5099"/>
                    <a:pt x="3153" y="5169"/>
                    <a:pt x="3477" y="5238"/>
                  </a:cubicBezTo>
                  <a:cubicBezTo>
                    <a:pt x="3547" y="5655"/>
                    <a:pt x="3662" y="6072"/>
                    <a:pt x="3825" y="6490"/>
                  </a:cubicBezTo>
                  <a:cubicBezTo>
                    <a:pt x="3917" y="6675"/>
                    <a:pt x="4010" y="6884"/>
                    <a:pt x="4126" y="7046"/>
                  </a:cubicBezTo>
                  <a:cubicBezTo>
                    <a:pt x="3045" y="6701"/>
                    <a:pt x="2193" y="5832"/>
                    <a:pt x="1885" y="4709"/>
                  </a:cubicBezTo>
                  <a:close/>
                  <a:moveTo>
                    <a:pt x="8390" y="4705"/>
                  </a:moveTo>
                  <a:cubicBezTo>
                    <a:pt x="8089" y="5818"/>
                    <a:pt x="7255" y="6698"/>
                    <a:pt x="6142" y="7069"/>
                  </a:cubicBezTo>
                  <a:lnTo>
                    <a:pt x="6142" y="7046"/>
                  </a:lnTo>
                  <a:cubicBezTo>
                    <a:pt x="6258" y="6884"/>
                    <a:pt x="6374" y="6698"/>
                    <a:pt x="6443" y="6490"/>
                  </a:cubicBezTo>
                  <a:cubicBezTo>
                    <a:pt x="6629" y="6096"/>
                    <a:pt x="6745" y="5655"/>
                    <a:pt x="6814" y="5238"/>
                  </a:cubicBezTo>
                  <a:cubicBezTo>
                    <a:pt x="7139" y="5169"/>
                    <a:pt x="7463" y="5099"/>
                    <a:pt x="7764" y="4983"/>
                  </a:cubicBezTo>
                  <a:cubicBezTo>
                    <a:pt x="7996" y="4914"/>
                    <a:pt x="8205" y="4821"/>
                    <a:pt x="8390" y="4705"/>
                  </a:cubicBezTo>
                  <a:close/>
                  <a:moveTo>
                    <a:pt x="6328" y="5308"/>
                  </a:moveTo>
                  <a:lnTo>
                    <a:pt x="6328" y="5308"/>
                  </a:lnTo>
                  <a:cubicBezTo>
                    <a:pt x="6096" y="6466"/>
                    <a:pt x="5609" y="7208"/>
                    <a:pt x="5169" y="7208"/>
                  </a:cubicBezTo>
                  <a:lnTo>
                    <a:pt x="5146" y="7208"/>
                  </a:lnTo>
                  <a:cubicBezTo>
                    <a:pt x="4682" y="7208"/>
                    <a:pt x="4195" y="6466"/>
                    <a:pt x="3987" y="5308"/>
                  </a:cubicBezTo>
                  <a:lnTo>
                    <a:pt x="3987" y="5308"/>
                  </a:lnTo>
                  <a:cubicBezTo>
                    <a:pt x="4369" y="5354"/>
                    <a:pt x="4757" y="5377"/>
                    <a:pt x="5149" y="5377"/>
                  </a:cubicBezTo>
                  <a:cubicBezTo>
                    <a:pt x="5540" y="5377"/>
                    <a:pt x="5934" y="5354"/>
                    <a:pt x="6328" y="5308"/>
                  </a:cubicBezTo>
                  <a:close/>
                  <a:moveTo>
                    <a:pt x="5146" y="1"/>
                  </a:moveTo>
                  <a:cubicBezTo>
                    <a:pt x="1716" y="1"/>
                    <a:pt x="1" y="4149"/>
                    <a:pt x="2434" y="6559"/>
                  </a:cubicBezTo>
                  <a:cubicBezTo>
                    <a:pt x="3212" y="7337"/>
                    <a:pt x="4172" y="7686"/>
                    <a:pt x="5114" y="7686"/>
                  </a:cubicBezTo>
                  <a:cubicBezTo>
                    <a:pt x="7091" y="7686"/>
                    <a:pt x="8993" y="6154"/>
                    <a:pt x="8993" y="3848"/>
                  </a:cubicBezTo>
                  <a:cubicBezTo>
                    <a:pt x="8970" y="1716"/>
                    <a:pt x="7255" y="1"/>
                    <a:pt x="51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713225" y="2030150"/>
            <a:ext cx="3316082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Triển khai</a:t>
            </a:r>
            <a:br>
              <a:rPr lang="en" sz="4800"/>
            </a:br>
            <a:r>
              <a:rPr lang="en" sz="4800"/>
              <a:t>đã thực hiện</a:t>
            </a:r>
            <a:endParaRPr sz="4800"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 idx="2"/>
          </p:nvPr>
        </p:nvSpPr>
        <p:spPr>
          <a:xfrm>
            <a:off x="713225" y="1029638"/>
            <a:ext cx="1182482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/>
              <a:t>04</a:t>
            </a:r>
            <a:endParaRPr sz="7200" b="1"/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1"/>
          </p:nvPr>
        </p:nvSpPr>
        <p:spPr>
          <a:xfrm>
            <a:off x="1163625" y="3498025"/>
            <a:ext cx="2367595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Triển khai thực nghiệm nhóm đã thực hiện</a:t>
            </a:r>
            <a:endParaRPr sz="1600"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050" y="707476"/>
            <a:ext cx="5834220" cy="41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>
            <a:spLocks noGrp="1"/>
          </p:cNvSpPr>
          <p:nvPr>
            <p:ph type="subTitle" idx="3"/>
          </p:nvPr>
        </p:nvSpPr>
        <p:spPr>
          <a:xfrm>
            <a:off x="713225" y="22572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4"/>
          </p:nvPr>
        </p:nvSpPr>
        <p:spPr>
          <a:xfrm>
            <a:off x="7649125" y="21822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263024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2"/>
          <p:cNvSpPr txBox="1">
            <a:spLocks noGrp="1"/>
          </p:cNvSpPr>
          <p:nvPr>
            <p:ph type="title"/>
          </p:nvPr>
        </p:nvSpPr>
        <p:spPr>
          <a:xfrm>
            <a:off x="713225" y="2430697"/>
            <a:ext cx="30817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Xin cảm ơn sự theo dõi của thầy và các bạn.</a:t>
            </a:r>
            <a:endParaRPr sz="2000"/>
          </a:p>
        </p:txBody>
      </p:sp>
      <p:sp>
        <p:nvSpPr>
          <p:cNvPr id="675" name="Google Shape;675;p62"/>
          <p:cNvSpPr txBox="1">
            <a:spLocks noGrp="1"/>
          </p:cNvSpPr>
          <p:nvPr>
            <p:ph type="title" idx="2"/>
          </p:nvPr>
        </p:nvSpPr>
        <p:spPr>
          <a:xfrm>
            <a:off x="713225" y="1425994"/>
            <a:ext cx="3472199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b="1"/>
              <a:t>Cảm ơn !</a:t>
            </a:r>
            <a:endParaRPr sz="6600" b="1"/>
          </a:p>
        </p:txBody>
      </p:sp>
      <p:pic>
        <p:nvPicPr>
          <p:cNvPr id="677" name="Google Shape;677;p62"/>
          <p:cNvPicPr preferRelativeResize="0"/>
          <p:nvPr/>
        </p:nvPicPr>
        <p:blipFill rotWithShape="1">
          <a:blip r:embed="rId3">
            <a:alphaModFix/>
          </a:blip>
          <a:srcRect l="50525" t="38114" r="2949"/>
          <a:stretch/>
        </p:blipFill>
        <p:spPr>
          <a:xfrm flipH="1">
            <a:off x="4833476" y="1045650"/>
            <a:ext cx="4310524" cy="4097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2"/>
          <p:cNvSpPr txBox="1">
            <a:spLocks noGrp="1"/>
          </p:cNvSpPr>
          <p:nvPr>
            <p:ph type="subTitle" idx="3"/>
          </p:nvPr>
        </p:nvSpPr>
        <p:spPr>
          <a:xfrm>
            <a:off x="713225" y="22572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679" name="Google Shape;679;p62"/>
          <p:cNvSpPr txBox="1">
            <a:spLocks noGrp="1"/>
          </p:cNvSpPr>
          <p:nvPr>
            <p:ph type="title" idx="4"/>
          </p:nvPr>
        </p:nvSpPr>
        <p:spPr>
          <a:xfrm>
            <a:off x="7649125" y="21822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6"/>
          <p:cNvSpPr txBox="1">
            <a:spLocks noGrp="1"/>
          </p:cNvSpPr>
          <p:nvPr>
            <p:ph type="subTitle" idx="1"/>
          </p:nvPr>
        </p:nvSpPr>
        <p:spPr>
          <a:xfrm>
            <a:off x="1305275" y="1532150"/>
            <a:ext cx="3948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592" name="Google Shape;592;p56"/>
          <p:cNvSpPr txBox="1">
            <a:spLocks noGrp="1"/>
          </p:cNvSpPr>
          <p:nvPr>
            <p:ph type="title"/>
          </p:nvPr>
        </p:nvSpPr>
        <p:spPr>
          <a:xfrm>
            <a:off x="1305275" y="652600"/>
            <a:ext cx="39489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593" name="Google Shape;593;p56"/>
          <p:cNvSpPr txBox="1">
            <a:spLocks noGrp="1"/>
          </p:cNvSpPr>
          <p:nvPr>
            <p:ph type="subTitle" idx="2"/>
          </p:nvPr>
        </p:nvSpPr>
        <p:spPr>
          <a:xfrm>
            <a:off x="3889825" y="4189500"/>
            <a:ext cx="3948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  <p:sp>
        <p:nvSpPr>
          <p:cNvPr id="594" name="Google Shape;594;p56"/>
          <p:cNvSpPr txBox="1">
            <a:spLocks noGrp="1"/>
          </p:cNvSpPr>
          <p:nvPr>
            <p:ph type="title" idx="3"/>
          </p:nvPr>
        </p:nvSpPr>
        <p:spPr>
          <a:xfrm>
            <a:off x="3889825" y="3309950"/>
            <a:ext cx="39489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595" name="Google Shape;595;p56"/>
          <p:cNvSpPr txBox="1">
            <a:spLocks noGrp="1"/>
          </p:cNvSpPr>
          <p:nvPr>
            <p:ph type="subTitle" idx="4"/>
          </p:nvPr>
        </p:nvSpPr>
        <p:spPr>
          <a:xfrm>
            <a:off x="2597550" y="2860825"/>
            <a:ext cx="39489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596" name="Google Shape;596;p56"/>
          <p:cNvSpPr txBox="1">
            <a:spLocks noGrp="1"/>
          </p:cNvSpPr>
          <p:nvPr>
            <p:ph type="title" idx="5"/>
          </p:nvPr>
        </p:nvSpPr>
        <p:spPr>
          <a:xfrm>
            <a:off x="2597550" y="1981275"/>
            <a:ext cx="3948900" cy="9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pic>
        <p:nvPicPr>
          <p:cNvPr id="597" name="Google Shape;5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77" y="3175302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674" y="893199"/>
            <a:ext cx="1678100" cy="1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6"/>
          <p:cNvSpPr txBox="1">
            <a:spLocks noGrp="1"/>
          </p:cNvSpPr>
          <p:nvPr>
            <p:ph type="subTitle" idx="6"/>
          </p:nvPr>
        </p:nvSpPr>
        <p:spPr>
          <a:xfrm>
            <a:off x="713225" y="22572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600" name="Google Shape;600;p56"/>
          <p:cNvSpPr txBox="1">
            <a:spLocks noGrp="1"/>
          </p:cNvSpPr>
          <p:nvPr>
            <p:ph type="title" idx="7"/>
          </p:nvPr>
        </p:nvSpPr>
        <p:spPr>
          <a:xfrm>
            <a:off x="7649125" y="21822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divide the content</a:t>
            </a:r>
            <a:endParaRPr/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1"/>
          </p:nvPr>
        </p:nvSpPr>
        <p:spPr>
          <a:xfrm>
            <a:off x="1552762" y="3109301"/>
            <a:ext cx="2589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third planet from the Sun and the only one that harbors life in the entire Solar System</a:t>
            </a:r>
            <a:endParaRPr/>
          </a:p>
        </p:txBody>
      </p:sp>
      <p:sp>
        <p:nvSpPr>
          <p:cNvPr id="346" name="Google Shape;346;p45"/>
          <p:cNvSpPr txBox="1">
            <a:spLocks noGrp="1"/>
          </p:cNvSpPr>
          <p:nvPr>
            <p:ph type="subTitle" idx="2"/>
          </p:nvPr>
        </p:nvSpPr>
        <p:spPr>
          <a:xfrm>
            <a:off x="1552762" y="2636500"/>
            <a:ext cx="25899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</a:t>
            </a:r>
            <a:endParaRPr/>
          </a:p>
        </p:txBody>
      </p:sp>
      <p:sp>
        <p:nvSpPr>
          <p:cNvPr id="347" name="Google Shape;347;p45"/>
          <p:cNvSpPr txBox="1">
            <a:spLocks noGrp="1"/>
          </p:cNvSpPr>
          <p:nvPr>
            <p:ph type="subTitle" idx="3"/>
          </p:nvPr>
        </p:nvSpPr>
        <p:spPr>
          <a:xfrm>
            <a:off x="5001338" y="3109301"/>
            <a:ext cx="25899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also was named after the Roman god of the skies and lightning. It a big planet</a:t>
            </a:r>
            <a:endParaRPr/>
          </a:p>
        </p:txBody>
      </p:sp>
      <p:sp>
        <p:nvSpPr>
          <p:cNvPr id="348" name="Google Shape;348;p45"/>
          <p:cNvSpPr txBox="1">
            <a:spLocks noGrp="1"/>
          </p:cNvSpPr>
          <p:nvPr>
            <p:ph type="subTitle" idx="4"/>
          </p:nvPr>
        </p:nvSpPr>
        <p:spPr>
          <a:xfrm>
            <a:off x="5001338" y="2636500"/>
            <a:ext cx="2589900" cy="51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grpSp>
        <p:nvGrpSpPr>
          <p:cNvPr id="349" name="Google Shape;349;p45"/>
          <p:cNvGrpSpPr/>
          <p:nvPr/>
        </p:nvGrpSpPr>
        <p:grpSpPr>
          <a:xfrm>
            <a:off x="2550534" y="1924318"/>
            <a:ext cx="594341" cy="583570"/>
            <a:chOff x="5318875" y="2679625"/>
            <a:chExt cx="410825" cy="397500"/>
          </a:xfrm>
        </p:grpSpPr>
        <p:sp>
          <p:nvSpPr>
            <p:cNvPr id="350" name="Google Shape;350;p45"/>
            <p:cNvSpPr/>
            <p:nvPr/>
          </p:nvSpPr>
          <p:spPr>
            <a:xfrm>
              <a:off x="5318875" y="2679625"/>
              <a:ext cx="410825" cy="397500"/>
            </a:xfrm>
            <a:custGeom>
              <a:avLst/>
              <a:gdLst/>
              <a:ahLst/>
              <a:cxnLst/>
              <a:rect l="l" t="t" r="r" b="b"/>
              <a:pathLst>
                <a:path w="16433" h="15900" extrusionOk="0">
                  <a:moveTo>
                    <a:pt x="4103" y="7926"/>
                  </a:moveTo>
                  <a:cubicBezTo>
                    <a:pt x="6096" y="7926"/>
                    <a:pt x="7718" y="9433"/>
                    <a:pt x="7718" y="11287"/>
                  </a:cubicBezTo>
                  <a:cubicBezTo>
                    <a:pt x="7718" y="13141"/>
                    <a:pt x="6096" y="14647"/>
                    <a:pt x="4103" y="14647"/>
                  </a:cubicBezTo>
                  <a:cubicBezTo>
                    <a:pt x="3639" y="14647"/>
                    <a:pt x="3176" y="14577"/>
                    <a:pt x="2736" y="14415"/>
                  </a:cubicBezTo>
                  <a:cubicBezTo>
                    <a:pt x="2701" y="14392"/>
                    <a:pt x="2666" y="14380"/>
                    <a:pt x="2631" y="14380"/>
                  </a:cubicBezTo>
                  <a:cubicBezTo>
                    <a:pt x="2597" y="14380"/>
                    <a:pt x="2562" y="14392"/>
                    <a:pt x="2527" y="14415"/>
                  </a:cubicBezTo>
                  <a:lnTo>
                    <a:pt x="1206" y="15134"/>
                  </a:lnTo>
                  <a:lnTo>
                    <a:pt x="1206" y="15134"/>
                  </a:lnTo>
                  <a:lnTo>
                    <a:pt x="1623" y="13928"/>
                  </a:lnTo>
                  <a:cubicBezTo>
                    <a:pt x="1670" y="13859"/>
                    <a:pt x="1646" y="13743"/>
                    <a:pt x="1577" y="13674"/>
                  </a:cubicBezTo>
                  <a:cubicBezTo>
                    <a:pt x="882" y="13071"/>
                    <a:pt x="488" y="12190"/>
                    <a:pt x="488" y="11287"/>
                  </a:cubicBezTo>
                  <a:cubicBezTo>
                    <a:pt x="488" y="9433"/>
                    <a:pt x="2110" y="7926"/>
                    <a:pt x="4103" y="7926"/>
                  </a:cubicBezTo>
                  <a:close/>
                  <a:moveTo>
                    <a:pt x="6166" y="0"/>
                  </a:moveTo>
                  <a:cubicBezTo>
                    <a:pt x="4891" y="0"/>
                    <a:pt x="3848" y="1020"/>
                    <a:pt x="3848" y="2295"/>
                  </a:cubicBezTo>
                  <a:lnTo>
                    <a:pt x="3848" y="7463"/>
                  </a:lnTo>
                  <a:cubicBezTo>
                    <a:pt x="1716" y="7579"/>
                    <a:pt x="1" y="9247"/>
                    <a:pt x="1" y="11287"/>
                  </a:cubicBezTo>
                  <a:cubicBezTo>
                    <a:pt x="1" y="12283"/>
                    <a:pt x="395" y="13233"/>
                    <a:pt x="1113" y="13928"/>
                  </a:cubicBezTo>
                  <a:lnTo>
                    <a:pt x="534" y="15574"/>
                  </a:lnTo>
                  <a:cubicBezTo>
                    <a:pt x="477" y="15745"/>
                    <a:pt x="606" y="15900"/>
                    <a:pt x="757" y="15900"/>
                  </a:cubicBezTo>
                  <a:cubicBezTo>
                    <a:pt x="790" y="15900"/>
                    <a:pt x="825" y="15892"/>
                    <a:pt x="858" y="15875"/>
                  </a:cubicBezTo>
                  <a:lnTo>
                    <a:pt x="2666" y="14902"/>
                  </a:lnTo>
                  <a:cubicBezTo>
                    <a:pt x="3130" y="15041"/>
                    <a:pt x="3616" y="15134"/>
                    <a:pt x="4103" y="15134"/>
                  </a:cubicBezTo>
                  <a:cubicBezTo>
                    <a:pt x="6351" y="15134"/>
                    <a:pt x="8182" y="13419"/>
                    <a:pt x="8182" y="11287"/>
                  </a:cubicBezTo>
                  <a:lnTo>
                    <a:pt x="8182" y="11008"/>
                  </a:lnTo>
                  <a:lnTo>
                    <a:pt x="10175" y="11008"/>
                  </a:lnTo>
                  <a:lnTo>
                    <a:pt x="12168" y="13001"/>
                  </a:lnTo>
                  <a:cubicBezTo>
                    <a:pt x="12213" y="13047"/>
                    <a:pt x="12271" y="13068"/>
                    <a:pt x="12329" y="13068"/>
                  </a:cubicBezTo>
                  <a:cubicBezTo>
                    <a:pt x="12449" y="13068"/>
                    <a:pt x="12569" y="12980"/>
                    <a:pt x="12585" y="12839"/>
                  </a:cubicBezTo>
                  <a:lnTo>
                    <a:pt x="12585" y="11008"/>
                  </a:lnTo>
                  <a:lnTo>
                    <a:pt x="14138" y="11008"/>
                  </a:lnTo>
                  <a:cubicBezTo>
                    <a:pt x="15412" y="11008"/>
                    <a:pt x="16432" y="9989"/>
                    <a:pt x="16432" y="8714"/>
                  </a:cubicBezTo>
                  <a:lnTo>
                    <a:pt x="16432" y="5029"/>
                  </a:lnTo>
                  <a:cubicBezTo>
                    <a:pt x="16432" y="4890"/>
                    <a:pt x="16316" y="4774"/>
                    <a:pt x="16200" y="4774"/>
                  </a:cubicBezTo>
                  <a:lnTo>
                    <a:pt x="16177" y="4774"/>
                  </a:lnTo>
                  <a:cubicBezTo>
                    <a:pt x="16061" y="4774"/>
                    <a:pt x="15945" y="4890"/>
                    <a:pt x="15945" y="5029"/>
                  </a:cubicBezTo>
                  <a:lnTo>
                    <a:pt x="15945" y="8737"/>
                  </a:lnTo>
                  <a:cubicBezTo>
                    <a:pt x="15945" y="9734"/>
                    <a:pt x="15134" y="10545"/>
                    <a:pt x="14138" y="10545"/>
                  </a:cubicBezTo>
                  <a:lnTo>
                    <a:pt x="12330" y="10545"/>
                  </a:lnTo>
                  <a:cubicBezTo>
                    <a:pt x="12191" y="10545"/>
                    <a:pt x="12075" y="10661"/>
                    <a:pt x="12075" y="10777"/>
                  </a:cubicBezTo>
                  <a:lnTo>
                    <a:pt x="12075" y="12260"/>
                  </a:lnTo>
                  <a:lnTo>
                    <a:pt x="10430" y="10614"/>
                  </a:lnTo>
                  <a:cubicBezTo>
                    <a:pt x="10407" y="10568"/>
                    <a:pt x="10337" y="10545"/>
                    <a:pt x="10268" y="10545"/>
                  </a:cubicBezTo>
                  <a:lnTo>
                    <a:pt x="8112" y="10545"/>
                  </a:lnTo>
                  <a:cubicBezTo>
                    <a:pt x="7695" y="8784"/>
                    <a:pt x="6166" y="7532"/>
                    <a:pt x="4358" y="7463"/>
                  </a:cubicBezTo>
                  <a:lnTo>
                    <a:pt x="4358" y="2295"/>
                  </a:lnTo>
                  <a:cubicBezTo>
                    <a:pt x="4358" y="1275"/>
                    <a:pt x="5169" y="464"/>
                    <a:pt x="6166" y="464"/>
                  </a:cubicBezTo>
                  <a:lnTo>
                    <a:pt x="14138" y="464"/>
                  </a:lnTo>
                  <a:cubicBezTo>
                    <a:pt x="15134" y="464"/>
                    <a:pt x="15945" y="1275"/>
                    <a:pt x="15945" y="2295"/>
                  </a:cubicBezTo>
                  <a:lnTo>
                    <a:pt x="15945" y="3870"/>
                  </a:lnTo>
                  <a:cubicBezTo>
                    <a:pt x="15957" y="4033"/>
                    <a:pt x="16079" y="4114"/>
                    <a:pt x="16197" y="4114"/>
                  </a:cubicBezTo>
                  <a:cubicBezTo>
                    <a:pt x="16316" y="4114"/>
                    <a:pt x="16432" y="4033"/>
                    <a:pt x="16432" y="3870"/>
                  </a:cubicBezTo>
                  <a:lnTo>
                    <a:pt x="16432" y="2295"/>
                  </a:lnTo>
                  <a:cubicBezTo>
                    <a:pt x="16432" y="1020"/>
                    <a:pt x="15412" y="0"/>
                    <a:pt x="14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5485750" y="2705075"/>
              <a:ext cx="179625" cy="224275"/>
            </a:xfrm>
            <a:custGeom>
              <a:avLst/>
              <a:gdLst/>
              <a:ahLst/>
              <a:cxnLst/>
              <a:rect l="l" t="t" r="r" b="b"/>
              <a:pathLst>
                <a:path w="7185" h="8971" extrusionOk="0">
                  <a:moveTo>
                    <a:pt x="3593" y="489"/>
                  </a:moveTo>
                  <a:cubicBezTo>
                    <a:pt x="6304" y="489"/>
                    <a:pt x="7185" y="4150"/>
                    <a:pt x="4774" y="5379"/>
                  </a:cubicBezTo>
                  <a:cubicBezTo>
                    <a:pt x="4682" y="5425"/>
                    <a:pt x="4635" y="5494"/>
                    <a:pt x="4635" y="5587"/>
                  </a:cubicBezTo>
                  <a:lnTo>
                    <a:pt x="4635" y="6421"/>
                  </a:lnTo>
                  <a:lnTo>
                    <a:pt x="3824" y="6421"/>
                  </a:lnTo>
                  <a:lnTo>
                    <a:pt x="3824" y="3826"/>
                  </a:lnTo>
                  <a:lnTo>
                    <a:pt x="5122" y="3826"/>
                  </a:lnTo>
                  <a:cubicBezTo>
                    <a:pt x="5261" y="3826"/>
                    <a:pt x="5377" y="3710"/>
                    <a:pt x="5377" y="3594"/>
                  </a:cubicBezTo>
                  <a:lnTo>
                    <a:pt x="5377" y="3084"/>
                  </a:lnTo>
                  <a:cubicBezTo>
                    <a:pt x="5377" y="2922"/>
                    <a:pt x="5255" y="2841"/>
                    <a:pt x="5134" y="2841"/>
                  </a:cubicBezTo>
                  <a:cubicBezTo>
                    <a:pt x="5012" y="2841"/>
                    <a:pt x="4890" y="2922"/>
                    <a:pt x="4890" y="3084"/>
                  </a:cubicBezTo>
                  <a:lnTo>
                    <a:pt x="4890" y="3339"/>
                  </a:lnTo>
                  <a:lnTo>
                    <a:pt x="2272" y="3339"/>
                  </a:lnTo>
                  <a:lnTo>
                    <a:pt x="2272" y="3084"/>
                  </a:lnTo>
                  <a:cubicBezTo>
                    <a:pt x="2272" y="2945"/>
                    <a:pt x="2179" y="2829"/>
                    <a:pt x="2040" y="2829"/>
                  </a:cubicBezTo>
                  <a:cubicBezTo>
                    <a:pt x="1901" y="2829"/>
                    <a:pt x="1808" y="2945"/>
                    <a:pt x="1808" y="3084"/>
                  </a:cubicBezTo>
                  <a:lnTo>
                    <a:pt x="1808" y="3594"/>
                  </a:lnTo>
                  <a:cubicBezTo>
                    <a:pt x="1785" y="3710"/>
                    <a:pt x="1901" y="3826"/>
                    <a:pt x="2040" y="3826"/>
                  </a:cubicBezTo>
                  <a:lnTo>
                    <a:pt x="3338" y="3826"/>
                  </a:lnTo>
                  <a:lnTo>
                    <a:pt x="3338" y="6445"/>
                  </a:lnTo>
                  <a:lnTo>
                    <a:pt x="2550" y="6445"/>
                  </a:lnTo>
                  <a:lnTo>
                    <a:pt x="2550" y="5587"/>
                  </a:lnTo>
                  <a:cubicBezTo>
                    <a:pt x="2550" y="5494"/>
                    <a:pt x="2503" y="5425"/>
                    <a:pt x="2411" y="5379"/>
                  </a:cubicBezTo>
                  <a:cubicBezTo>
                    <a:pt x="0" y="4150"/>
                    <a:pt x="881" y="489"/>
                    <a:pt x="3593" y="489"/>
                  </a:cubicBezTo>
                  <a:close/>
                  <a:moveTo>
                    <a:pt x="5145" y="6908"/>
                  </a:moveTo>
                  <a:lnTo>
                    <a:pt x="5145" y="7464"/>
                  </a:lnTo>
                  <a:lnTo>
                    <a:pt x="2040" y="7464"/>
                  </a:lnTo>
                  <a:lnTo>
                    <a:pt x="2040" y="6908"/>
                  </a:lnTo>
                  <a:close/>
                  <a:moveTo>
                    <a:pt x="5145" y="7951"/>
                  </a:moveTo>
                  <a:cubicBezTo>
                    <a:pt x="5145" y="8252"/>
                    <a:pt x="4914" y="8484"/>
                    <a:pt x="4612" y="8484"/>
                  </a:cubicBezTo>
                  <a:lnTo>
                    <a:pt x="2573" y="8484"/>
                  </a:lnTo>
                  <a:cubicBezTo>
                    <a:pt x="2272" y="8484"/>
                    <a:pt x="2040" y="8252"/>
                    <a:pt x="2040" y="7951"/>
                  </a:cubicBezTo>
                  <a:close/>
                  <a:moveTo>
                    <a:pt x="3598" y="1"/>
                  </a:moveTo>
                  <a:cubicBezTo>
                    <a:pt x="3085" y="1"/>
                    <a:pt x="2558" y="132"/>
                    <a:pt x="2063" y="419"/>
                  </a:cubicBezTo>
                  <a:cubicBezTo>
                    <a:pt x="0" y="1601"/>
                    <a:pt x="24" y="4567"/>
                    <a:pt x="2063" y="5749"/>
                  </a:cubicBezTo>
                  <a:lnTo>
                    <a:pt x="2063" y="6421"/>
                  </a:lnTo>
                  <a:lnTo>
                    <a:pt x="1808" y="6421"/>
                  </a:lnTo>
                  <a:cubicBezTo>
                    <a:pt x="1669" y="6421"/>
                    <a:pt x="1553" y="6537"/>
                    <a:pt x="1553" y="6676"/>
                  </a:cubicBezTo>
                  <a:lnTo>
                    <a:pt x="1553" y="7951"/>
                  </a:lnTo>
                  <a:cubicBezTo>
                    <a:pt x="1553" y="8507"/>
                    <a:pt x="2017" y="8971"/>
                    <a:pt x="2573" y="8971"/>
                  </a:cubicBezTo>
                  <a:lnTo>
                    <a:pt x="4635" y="8971"/>
                  </a:lnTo>
                  <a:cubicBezTo>
                    <a:pt x="5192" y="8971"/>
                    <a:pt x="5632" y="8507"/>
                    <a:pt x="5632" y="7951"/>
                  </a:cubicBezTo>
                  <a:lnTo>
                    <a:pt x="5632" y="6676"/>
                  </a:lnTo>
                  <a:cubicBezTo>
                    <a:pt x="5632" y="6537"/>
                    <a:pt x="5539" y="6421"/>
                    <a:pt x="5400" y="6421"/>
                  </a:cubicBezTo>
                  <a:lnTo>
                    <a:pt x="5122" y="6421"/>
                  </a:lnTo>
                  <a:lnTo>
                    <a:pt x="5122" y="5749"/>
                  </a:lnTo>
                  <a:cubicBezTo>
                    <a:pt x="6072" y="5193"/>
                    <a:pt x="6675" y="4173"/>
                    <a:pt x="6675" y="3084"/>
                  </a:cubicBezTo>
                  <a:cubicBezTo>
                    <a:pt x="6675" y="1277"/>
                    <a:pt x="5200" y="1"/>
                    <a:pt x="3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5379725" y="2891675"/>
              <a:ext cx="83450" cy="140800"/>
            </a:xfrm>
            <a:custGeom>
              <a:avLst/>
              <a:gdLst/>
              <a:ahLst/>
              <a:cxnLst/>
              <a:rect l="l" t="t" r="r" b="b"/>
              <a:pathLst>
                <a:path w="3338" h="5632" extrusionOk="0">
                  <a:moveTo>
                    <a:pt x="1669" y="0"/>
                  </a:moveTo>
                  <a:cubicBezTo>
                    <a:pt x="1553" y="0"/>
                    <a:pt x="1437" y="116"/>
                    <a:pt x="1437" y="255"/>
                  </a:cubicBezTo>
                  <a:lnTo>
                    <a:pt x="1437" y="788"/>
                  </a:lnTo>
                  <a:cubicBezTo>
                    <a:pt x="0" y="927"/>
                    <a:pt x="93" y="3059"/>
                    <a:pt x="1553" y="3059"/>
                  </a:cubicBezTo>
                  <a:lnTo>
                    <a:pt x="1808" y="3059"/>
                  </a:lnTo>
                  <a:cubicBezTo>
                    <a:pt x="2619" y="3106"/>
                    <a:pt x="2619" y="4311"/>
                    <a:pt x="1808" y="4380"/>
                  </a:cubicBezTo>
                  <a:lnTo>
                    <a:pt x="1414" y="4380"/>
                  </a:lnTo>
                  <a:cubicBezTo>
                    <a:pt x="1113" y="4380"/>
                    <a:pt x="881" y="4126"/>
                    <a:pt x="881" y="3847"/>
                  </a:cubicBezTo>
                  <a:cubicBezTo>
                    <a:pt x="881" y="3685"/>
                    <a:pt x="759" y="3604"/>
                    <a:pt x="638" y="3604"/>
                  </a:cubicBezTo>
                  <a:cubicBezTo>
                    <a:pt x="516" y="3604"/>
                    <a:pt x="394" y="3685"/>
                    <a:pt x="394" y="3847"/>
                  </a:cubicBezTo>
                  <a:cubicBezTo>
                    <a:pt x="394" y="4404"/>
                    <a:pt x="835" y="4867"/>
                    <a:pt x="1414" y="4867"/>
                  </a:cubicBezTo>
                  <a:lnTo>
                    <a:pt x="1414" y="5400"/>
                  </a:lnTo>
                  <a:cubicBezTo>
                    <a:pt x="1414" y="5516"/>
                    <a:pt x="1530" y="5632"/>
                    <a:pt x="1669" y="5632"/>
                  </a:cubicBezTo>
                  <a:cubicBezTo>
                    <a:pt x="1785" y="5632"/>
                    <a:pt x="1901" y="5516"/>
                    <a:pt x="1901" y="5400"/>
                  </a:cubicBezTo>
                  <a:lnTo>
                    <a:pt x="1901" y="4844"/>
                  </a:lnTo>
                  <a:cubicBezTo>
                    <a:pt x="3338" y="4705"/>
                    <a:pt x="3245" y="2573"/>
                    <a:pt x="1785" y="2573"/>
                  </a:cubicBezTo>
                  <a:lnTo>
                    <a:pt x="1530" y="2573"/>
                  </a:lnTo>
                  <a:cubicBezTo>
                    <a:pt x="1508" y="2574"/>
                    <a:pt x="1487" y="2575"/>
                    <a:pt x="1466" y="2575"/>
                  </a:cubicBezTo>
                  <a:cubicBezTo>
                    <a:pt x="617" y="2575"/>
                    <a:pt x="624" y="1251"/>
                    <a:pt x="1486" y="1251"/>
                  </a:cubicBezTo>
                  <a:cubicBezTo>
                    <a:pt x="1501" y="1251"/>
                    <a:pt x="1515" y="1251"/>
                    <a:pt x="1530" y="1252"/>
                  </a:cubicBezTo>
                  <a:lnTo>
                    <a:pt x="1924" y="1252"/>
                  </a:lnTo>
                  <a:cubicBezTo>
                    <a:pt x="2202" y="1252"/>
                    <a:pt x="2457" y="1484"/>
                    <a:pt x="2457" y="1785"/>
                  </a:cubicBezTo>
                  <a:lnTo>
                    <a:pt x="2457" y="2040"/>
                  </a:lnTo>
                  <a:cubicBezTo>
                    <a:pt x="2457" y="2179"/>
                    <a:pt x="2550" y="2295"/>
                    <a:pt x="2689" y="2295"/>
                  </a:cubicBezTo>
                  <a:lnTo>
                    <a:pt x="2689" y="2272"/>
                  </a:lnTo>
                  <a:cubicBezTo>
                    <a:pt x="2828" y="2272"/>
                    <a:pt x="2944" y="2156"/>
                    <a:pt x="2944" y="2040"/>
                  </a:cubicBezTo>
                  <a:lnTo>
                    <a:pt x="2944" y="1785"/>
                  </a:lnTo>
                  <a:cubicBezTo>
                    <a:pt x="2944" y="1205"/>
                    <a:pt x="2480" y="765"/>
                    <a:pt x="1924" y="765"/>
                  </a:cubicBezTo>
                  <a:lnTo>
                    <a:pt x="1924" y="255"/>
                  </a:lnTo>
                  <a:cubicBezTo>
                    <a:pt x="1924" y="116"/>
                    <a:pt x="180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45"/>
          <p:cNvGrpSpPr/>
          <p:nvPr/>
        </p:nvGrpSpPr>
        <p:grpSpPr>
          <a:xfrm>
            <a:off x="5999460" y="1912362"/>
            <a:ext cx="593683" cy="595526"/>
            <a:chOff x="4333350" y="3423975"/>
            <a:chExt cx="410825" cy="412100"/>
          </a:xfrm>
        </p:grpSpPr>
        <p:sp>
          <p:nvSpPr>
            <p:cNvPr id="354" name="Google Shape;354;p45"/>
            <p:cNvSpPr/>
            <p:nvPr/>
          </p:nvSpPr>
          <p:spPr>
            <a:xfrm>
              <a:off x="4333350" y="3423975"/>
              <a:ext cx="410825" cy="412100"/>
            </a:xfrm>
            <a:custGeom>
              <a:avLst/>
              <a:gdLst/>
              <a:ahLst/>
              <a:cxnLst/>
              <a:rect l="l" t="t" r="r" b="b"/>
              <a:pathLst>
                <a:path w="16433" h="16484" extrusionOk="0">
                  <a:moveTo>
                    <a:pt x="8214" y="557"/>
                  </a:moveTo>
                  <a:cubicBezTo>
                    <a:pt x="8344" y="557"/>
                    <a:pt x="8471" y="644"/>
                    <a:pt x="8483" y="817"/>
                  </a:cubicBezTo>
                  <a:lnTo>
                    <a:pt x="8483" y="2602"/>
                  </a:lnTo>
                  <a:cubicBezTo>
                    <a:pt x="8471" y="2764"/>
                    <a:pt x="8344" y="2845"/>
                    <a:pt x="8214" y="2845"/>
                  </a:cubicBezTo>
                  <a:cubicBezTo>
                    <a:pt x="8083" y="2845"/>
                    <a:pt x="7950" y="2764"/>
                    <a:pt x="7927" y="2602"/>
                  </a:cubicBezTo>
                  <a:lnTo>
                    <a:pt x="7927" y="817"/>
                  </a:lnTo>
                  <a:cubicBezTo>
                    <a:pt x="7950" y="644"/>
                    <a:pt x="8083" y="557"/>
                    <a:pt x="8214" y="557"/>
                  </a:cubicBezTo>
                  <a:close/>
                  <a:moveTo>
                    <a:pt x="4091" y="539"/>
                  </a:moveTo>
                  <a:cubicBezTo>
                    <a:pt x="4225" y="539"/>
                    <a:pt x="4358" y="632"/>
                    <a:pt x="4358" y="817"/>
                  </a:cubicBezTo>
                  <a:lnTo>
                    <a:pt x="4358" y="2602"/>
                  </a:lnTo>
                  <a:cubicBezTo>
                    <a:pt x="4358" y="2787"/>
                    <a:pt x="4225" y="2880"/>
                    <a:pt x="4091" y="2880"/>
                  </a:cubicBezTo>
                  <a:cubicBezTo>
                    <a:pt x="3958" y="2880"/>
                    <a:pt x="3825" y="2787"/>
                    <a:pt x="3825" y="2602"/>
                  </a:cubicBezTo>
                  <a:lnTo>
                    <a:pt x="3825" y="817"/>
                  </a:lnTo>
                  <a:cubicBezTo>
                    <a:pt x="3825" y="632"/>
                    <a:pt x="3958" y="539"/>
                    <a:pt x="4091" y="539"/>
                  </a:cubicBezTo>
                  <a:close/>
                  <a:moveTo>
                    <a:pt x="12321" y="539"/>
                  </a:moveTo>
                  <a:cubicBezTo>
                    <a:pt x="12458" y="539"/>
                    <a:pt x="12597" y="632"/>
                    <a:pt x="12608" y="817"/>
                  </a:cubicBezTo>
                  <a:lnTo>
                    <a:pt x="12608" y="2602"/>
                  </a:lnTo>
                  <a:cubicBezTo>
                    <a:pt x="12597" y="2787"/>
                    <a:pt x="12458" y="2880"/>
                    <a:pt x="12321" y="2880"/>
                  </a:cubicBezTo>
                  <a:cubicBezTo>
                    <a:pt x="12185" y="2880"/>
                    <a:pt x="12052" y="2787"/>
                    <a:pt x="12052" y="2602"/>
                  </a:cubicBezTo>
                  <a:lnTo>
                    <a:pt x="12052" y="817"/>
                  </a:lnTo>
                  <a:cubicBezTo>
                    <a:pt x="12052" y="632"/>
                    <a:pt x="12185" y="539"/>
                    <a:pt x="12321" y="539"/>
                  </a:cubicBezTo>
                  <a:close/>
                  <a:moveTo>
                    <a:pt x="15945" y="2069"/>
                  </a:moveTo>
                  <a:lnTo>
                    <a:pt x="15945" y="4155"/>
                  </a:lnTo>
                  <a:lnTo>
                    <a:pt x="14346" y="4155"/>
                  </a:lnTo>
                  <a:cubicBezTo>
                    <a:pt x="14022" y="4155"/>
                    <a:pt x="14022" y="4641"/>
                    <a:pt x="14346" y="4641"/>
                  </a:cubicBezTo>
                  <a:lnTo>
                    <a:pt x="15945" y="4641"/>
                  </a:lnTo>
                  <a:lnTo>
                    <a:pt x="15945" y="15997"/>
                  </a:lnTo>
                  <a:lnTo>
                    <a:pt x="488" y="15997"/>
                  </a:lnTo>
                  <a:lnTo>
                    <a:pt x="488" y="4641"/>
                  </a:lnTo>
                  <a:lnTo>
                    <a:pt x="13234" y="4641"/>
                  </a:lnTo>
                  <a:cubicBezTo>
                    <a:pt x="13535" y="4641"/>
                    <a:pt x="13535" y="4178"/>
                    <a:pt x="13234" y="4178"/>
                  </a:cubicBezTo>
                  <a:lnTo>
                    <a:pt x="488" y="4178"/>
                  </a:lnTo>
                  <a:lnTo>
                    <a:pt x="488" y="2069"/>
                  </a:lnTo>
                  <a:lnTo>
                    <a:pt x="3338" y="2069"/>
                  </a:lnTo>
                  <a:lnTo>
                    <a:pt x="3338" y="2602"/>
                  </a:lnTo>
                  <a:cubicBezTo>
                    <a:pt x="3338" y="3112"/>
                    <a:pt x="3715" y="3367"/>
                    <a:pt x="4091" y="3367"/>
                  </a:cubicBezTo>
                  <a:cubicBezTo>
                    <a:pt x="4468" y="3367"/>
                    <a:pt x="4845" y="3112"/>
                    <a:pt x="4845" y="2602"/>
                  </a:cubicBezTo>
                  <a:lnTo>
                    <a:pt x="4845" y="2069"/>
                  </a:lnTo>
                  <a:lnTo>
                    <a:pt x="7463" y="2069"/>
                  </a:lnTo>
                  <a:lnTo>
                    <a:pt x="7463" y="2602"/>
                  </a:lnTo>
                  <a:cubicBezTo>
                    <a:pt x="7487" y="3077"/>
                    <a:pt x="7846" y="3315"/>
                    <a:pt x="8208" y="3315"/>
                  </a:cubicBezTo>
                  <a:cubicBezTo>
                    <a:pt x="8570" y="3315"/>
                    <a:pt x="8935" y="3077"/>
                    <a:pt x="8970" y="2602"/>
                  </a:cubicBezTo>
                  <a:lnTo>
                    <a:pt x="8970" y="2069"/>
                  </a:lnTo>
                  <a:lnTo>
                    <a:pt x="11565" y="2069"/>
                  </a:lnTo>
                  <a:lnTo>
                    <a:pt x="11565" y="2602"/>
                  </a:lnTo>
                  <a:cubicBezTo>
                    <a:pt x="11565" y="3112"/>
                    <a:pt x="11948" y="3367"/>
                    <a:pt x="12330" y="3367"/>
                  </a:cubicBezTo>
                  <a:cubicBezTo>
                    <a:pt x="12713" y="3367"/>
                    <a:pt x="13095" y="3112"/>
                    <a:pt x="13095" y="2602"/>
                  </a:cubicBezTo>
                  <a:lnTo>
                    <a:pt x="13095" y="2069"/>
                  </a:lnTo>
                  <a:close/>
                  <a:moveTo>
                    <a:pt x="8208" y="1"/>
                  </a:moveTo>
                  <a:cubicBezTo>
                    <a:pt x="7817" y="1"/>
                    <a:pt x="7429" y="273"/>
                    <a:pt x="7463" y="817"/>
                  </a:cubicBezTo>
                  <a:lnTo>
                    <a:pt x="7463" y="1605"/>
                  </a:lnTo>
                  <a:lnTo>
                    <a:pt x="4845" y="1605"/>
                  </a:lnTo>
                  <a:lnTo>
                    <a:pt x="4845" y="817"/>
                  </a:lnTo>
                  <a:cubicBezTo>
                    <a:pt x="4845" y="308"/>
                    <a:pt x="4468" y="53"/>
                    <a:pt x="4091" y="53"/>
                  </a:cubicBezTo>
                  <a:cubicBezTo>
                    <a:pt x="3715" y="53"/>
                    <a:pt x="3338" y="308"/>
                    <a:pt x="3338" y="817"/>
                  </a:cubicBezTo>
                  <a:lnTo>
                    <a:pt x="3338" y="1605"/>
                  </a:lnTo>
                  <a:lnTo>
                    <a:pt x="233" y="1605"/>
                  </a:lnTo>
                  <a:cubicBezTo>
                    <a:pt x="94" y="1605"/>
                    <a:pt x="1" y="1698"/>
                    <a:pt x="1" y="1837"/>
                  </a:cubicBezTo>
                  <a:lnTo>
                    <a:pt x="1" y="16229"/>
                  </a:lnTo>
                  <a:cubicBezTo>
                    <a:pt x="1" y="16368"/>
                    <a:pt x="94" y="16484"/>
                    <a:pt x="233" y="16484"/>
                  </a:cubicBezTo>
                  <a:lnTo>
                    <a:pt x="16177" y="16484"/>
                  </a:lnTo>
                  <a:cubicBezTo>
                    <a:pt x="16316" y="16484"/>
                    <a:pt x="16432" y="16368"/>
                    <a:pt x="16432" y="16229"/>
                  </a:cubicBezTo>
                  <a:lnTo>
                    <a:pt x="16432" y="1837"/>
                  </a:lnTo>
                  <a:cubicBezTo>
                    <a:pt x="16432" y="1698"/>
                    <a:pt x="16316" y="1605"/>
                    <a:pt x="16177" y="1605"/>
                  </a:cubicBezTo>
                  <a:lnTo>
                    <a:pt x="13072" y="1605"/>
                  </a:lnTo>
                  <a:lnTo>
                    <a:pt x="13072" y="817"/>
                  </a:lnTo>
                  <a:cubicBezTo>
                    <a:pt x="13072" y="308"/>
                    <a:pt x="12695" y="53"/>
                    <a:pt x="12319" y="53"/>
                  </a:cubicBezTo>
                  <a:cubicBezTo>
                    <a:pt x="11942" y="53"/>
                    <a:pt x="11565" y="308"/>
                    <a:pt x="11565" y="817"/>
                  </a:cubicBezTo>
                  <a:lnTo>
                    <a:pt x="11565" y="1605"/>
                  </a:lnTo>
                  <a:lnTo>
                    <a:pt x="8970" y="1605"/>
                  </a:lnTo>
                  <a:lnTo>
                    <a:pt x="8970" y="817"/>
                  </a:lnTo>
                  <a:cubicBezTo>
                    <a:pt x="8993" y="273"/>
                    <a:pt x="8599" y="1"/>
                    <a:pt x="8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4376225" y="3553600"/>
              <a:ext cx="324475" cy="256700"/>
            </a:xfrm>
            <a:custGeom>
              <a:avLst/>
              <a:gdLst/>
              <a:ahLst/>
              <a:cxnLst/>
              <a:rect l="l" t="t" r="r" b="b"/>
              <a:pathLst>
                <a:path w="12979" h="10268" extrusionOk="0">
                  <a:moveTo>
                    <a:pt x="10360" y="1264"/>
                  </a:moveTo>
                  <a:lnTo>
                    <a:pt x="10360" y="4902"/>
                  </a:lnTo>
                  <a:lnTo>
                    <a:pt x="10128" y="4902"/>
                  </a:lnTo>
                  <a:cubicBezTo>
                    <a:pt x="9804" y="4902"/>
                    <a:pt x="9804" y="5366"/>
                    <a:pt x="10128" y="5389"/>
                  </a:cubicBezTo>
                  <a:lnTo>
                    <a:pt x="10360" y="5389"/>
                  </a:lnTo>
                  <a:lnTo>
                    <a:pt x="10360" y="9004"/>
                  </a:lnTo>
                  <a:lnTo>
                    <a:pt x="6745" y="9004"/>
                  </a:lnTo>
                  <a:lnTo>
                    <a:pt x="6745" y="8773"/>
                  </a:lnTo>
                  <a:cubicBezTo>
                    <a:pt x="6745" y="8646"/>
                    <a:pt x="6648" y="8538"/>
                    <a:pt x="6525" y="8538"/>
                  </a:cubicBezTo>
                  <a:cubicBezTo>
                    <a:pt x="6514" y="8538"/>
                    <a:pt x="6502" y="8539"/>
                    <a:pt x="6490" y="8541"/>
                  </a:cubicBezTo>
                  <a:cubicBezTo>
                    <a:pt x="6351" y="8541"/>
                    <a:pt x="6258" y="8634"/>
                    <a:pt x="6258" y="8773"/>
                  </a:cubicBezTo>
                  <a:lnTo>
                    <a:pt x="6258" y="9004"/>
                  </a:lnTo>
                  <a:lnTo>
                    <a:pt x="2620" y="9004"/>
                  </a:lnTo>
                  <a:lnTo>
                    <a:pt x="2620" y="5389"/>
                  </a:lnTo>
                  <a:lnTo>
                    <a:pt x="2875" y="5389"/>
                  </a:lnTo>
                  <a:cubicBezTo>
                    <a:pt x="3176" y="5389"/>
                    <a:pt x="3176" y="4902"/>
                    <a:pt x="2875" y="4902"/>
                  </a:cubicBezTo>
                  <a:lnTo>
                    <a:pt x="2620" y="4902"/>
                  </a:lnTo>
                  <a:lnTo>
                    <a:pt x="2620" y="1264"/>
                  </a:lnTo>
                  <a:lnTo>
                    <a:pt x="6258" y="1264"/>
                  </a:lnTo>
                  <a:lnTo>
                    <a:pt x="6258" y="1519"/>
                  </a:lnTo>
                  <a:cubicBezTo>
                    <a:pt x="6258" y="1658"/>
                    <a:pt x="6351" y="1774"/>
                    <a:pt x="6490" y="1774"/>
                  </a:cubicBezTo>
                  <a:cubicBezTo>
                    <a:pt x="6629" y="1774"/>
                    <a:pt x="6745" y="1658"/>
                    <a:pt x="6745" y="1519"/>
                  </a:cubicBezTo>
                  <a:lnTo>
                    <a:pt x="6745" y="1264"/>
                  </a:lnTo>
                  <a:close/>
                  <a:moveTo>
                    <a:pt x="2376" y="1"/>
                  </a:moveTo>
                  <a:cubicBezTo>
                    <a:pt x="2255" y="1"/>
                    <a:pt x="2133" y="82"/>
                    <a:pt x="2133" y="244"/>
                  </a:cubicBezTo>
                  <a:lnTo>
                    <a:pt x="2133" y="777"/>
                  </a:lnTo>
                  <a:lnTo>
                    <a:pt x="325" y="777"/>
                  </a:lnTo>
                  <a:cubicBezTo>
                    <a:pt x="186" y="777"/>
                    <a:pt x="70" y="893"/>
                    <a:pt x="70" y="1032"/>
                  </a:cubicBezTo>
                  <a:cubicBezTo>
                    <a:pt x="70" y="1148"/>
                    <a:pt x="186" y="1264"/>
                    <a:pt x="325" y="1264"/>
                  </a:cubicBezTo>
                  <a:lnTo>
                    <a:pt x="2156" y="1264"/>
                  </a:lnTo>
                  <a:lnTo>
                    <a:pt x="2156" y="4902"/>
                  </a:lnTo>
                  <a:lnTo>
                    <a:pt x="325" y="4902"/>
                  </a:lnTo>
                  <a:cubicBezTo>
                    <a:pt x="1" y="4902"/>
                    <a:pt x="1" y="5389"/>
                    <a:pt x="325" y="5389"/>
                  </a:cubicBezTo>
                  <a:lnTo>
                    <a:pt x="2156" y="5389"/>
                  </a:lnTo>
                  <a:lnTo>
                    <a:pt x="2156" y="9004"/>
                  </a:lnTo>
                  <a:lnTo>
                    <a:pt x="325" y="9004"/>
                  </a:lnTo>
                  <a:cubicBezTo>
                    <a:pt x="186" y="9004"/>
                    <a:pt x="94" y="9120"/>
                    <a:pt x="94" y="9259"/>
                  </a:cubicBezTo>
                  <a:cubicBezTo>
                    <a:pt x="94" y="9398"/>
                    <a:pt x="186" y="9491"/>
                    <a:pt x="325" y="9491"/>
                  </a:cubicBezTo>
                  <a:lnTo>
                    <a:pt x="2156" y="9491"/>
                  </a:lnTo>
                  <a:lnTo>
                    <a:pt x="2156" y="10024"/>
                  </a:lnTo>
                  <a:cubicBezTo>
                    <a:pt x="2156" y="10186"/>
                    <a:pt x="2272" y="10268"/>
                    <a:pt x="2388" y="10268"/>
                  </a:cubicBezTo>
                  <a:cubicBezTo>
                    <a:pt x="2504" y="10268"/>
                    <a:pt x="2620" y="10186"/>
                    <a:pt x="2620" y="10024"/>
                  </a:cubicBezTo>
                  <a:lnTo>
                    <a:pt x="2620" y="9491"/>
                  </a:lnTo>
                  <a:lnTo>
                    <a:pt x="6258" y="9491"/>
                  </a:lnTo>
                  <a:lnTo>
                    <a:pt x="6258" y="10024"/>
                  </a:lnTo>
                  <a:cubicBezTo>
                    <a:pt x="6258" y="10163"/>
                    <a:pt x="6374" y="10256"/>
                    <a:pt x="6490" y="10256"/>
                  </a:cubicBezTo>
                  <a:cubicBezTo>
                    <a:pt x="6629" y="10256"/>
                    <a:pt x="6745" y="10163"/>
                    <a:pt x="6745" y="10024"/>
                  </a:cubicBezTo>
                  <a:lnTo>
                    <a:pt x="6745" y="9491"/>
                  </a:lnTo>
                  <a:lnTo>
                    <a:pt x="10383" y="9491"/>
                  </a:lnTo>
                  <a:lnTo>
                    <a:pt x="10383" y="10024"/>
                  </a:lnTo>
                  <a:cubicBezTo>
                    <a:pt x="10383" y="10186"/>
                    <a:pt x="10499" y="10268"/>
                    <a:pt x="10615" y="10268"/>
                  </a:cubicBezTo>
                  <a:cubicBezTo>
                    <a:pt x="10731" y="10268"/>
                    <a:pt x="10847" y="10186"/>
                    <a:pt x="10847" y="10024"/>
                  </a:cubicBezTo>
                  <a:lnTo>
                    <a:pt x="10847" y="9491"/>
                  </a:lnTo>
                  <a:lnTo>
                    <a:pt x="12678" y="9491"/>
                  </a:lnTo>
                  <a:cubicBezTo>
                    <a:pt x="12794" y="9491"/>
                    <a:pt x="12909" y="9375"/>
                    <a:pt x="12909" y="9259"/>
                  </a:cubicBezTo>
                  <a:cubicBezTo>
                    <a:pt x="12909" y="9120"/>
                    <a:pt x="12817" y="9004"/>
                    <a:pt x="12678" y="9004"/>
                  </a:cubicBezTo>
                  <a:lnTo>
                    <a:pt x="10847" y="9004"/>
                  </a:lnTo>
                  <a:lnTo>
                    <a:pt x="10847" y="5389"/>
                  </a:lnTo>
                  <a:lnTo>
                    <a:pt x="12678" y="5389"/>
                  </a:lnTo>
                  <a:cubicBezTo>
                    <a:pt x="12979" y="5389"/>
                    <a:pt x="12979" y="4902"/>
                    <a:pt x="12678" y="4902"/>
                  </a:cubicBezTo>
                  <a:lnTo>
                    <a:pt x="10847" y="4902"/>
                  </a:lnTo>
                  <a:lnTo>
                    <a:pt x="10847" y="1264"/>
                  </a:lnTo>
                  <a:lnTo>
                    <a:pt x="12678" y="1264"/>
                  </a:lnTo>
                  <a:cubicBezTo>
                    <a:pt x="12794" y="1264"/>
                    <a:pt x="12909" y="1148"/>
                    <a:pt x="12909" y="1032"/>
                  </a:cubicBezTo>
                  <a:cubicBezTo>
                    <a:pt x="12909" y="893"/>
                    <a:pt x="12794" y="777"/>
                    <a:pt x="12678" y="777"/>
                  </a:cubicBezTo>
                  <a:lnTo>
                    <a:pt x="10847" y="777"/>
                  </a:lnTo>
                  <a:lnTo>
                    <a:pt x="10847" y="244"/>
                  </a:lnTo>
                  <a:cubicBezTo>
                    <a:pt x="10847" y="82"/>
                    <a:pt x="10725" y="1"/>
                    <a:pt x="10604" y="1"/>
                  </a:cubicBezTo>
                  <a:cubicBezTo>
                    <a:pt x="10482" y="1"/>
                    <a:pt x="10360" y="82"/>
                    <a:pt x="10360" y="244"/>
                  </a:cubicBezTo>
                  <a:lnTo>
                    <a:pt x="10360" y="777"/>
                  </a:lnTo>
                  <a:lnTo>
                    <a:pt x="6745" y="777"/>
                  </a:lnTo>
                  <a:lnTo>
                    <a:pt x="6745" y="244"/>
                  </a:lnTo>
                  <a:cubicBezTo>
                    <a:pt x="6745" y="105"/>
                    <a:pt x="6629" y="13"/>
                    <a:pt x="6490" y="13"/>
                  </a:cubicBezTo>
                  <a:cubicBezTo>
                    <a:pt x="6351" y="13"/>
                    <a:pt x="6258" y="128"/>
                    <a:pt x="6258" y="244"/>
                  </a:cubicBezTo>
                  <a:lnTo>
                    <a:pt x="6258" y="777"/>
                  </a:lnTo>
                  <a:lnTo>
                    <a:pt x="2620" y="777"/>
                  </a:lnTo>
                  <a:lnTo>
                    <a:pt x="2620" y="244"/>
                  </a:lnTo>
                  <a:cubicBezTo>
                    <a:pt x="2620" y="82"/>
                    <a:pt x="2498" y="1"/>
                    <a:pt x="2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4438225" y="3605475"/>
              <a:ext cx="175575" cy="150300"/>
            </a:xfrm>
            <a:custGeom>
              <a:avLst/>
              <a:gdLst/>
              <a:ahLst/>
              <a:cxnLst/>
              <a:rect l="l" t="t" r="r" b="b"/>
              <a:pathLst>
                <a:path w="7023" h="6012" extrusionOk="0">
                  <a:moveTo>
                    <a:pt x="3996" y="467"/>
                  </a:moveTo>
                  <a:cubicBezTo>
                    <a:pt x="5294" y="467"/>
                    <a:pt x="6536" y="1468"/>
                    <a:pt x="6536" y="2990"/>
                  </a:cubicBezTo>
                  <a:cubicBezTo>
                    <a:pt x="6536" y="4403"/>
                    <a:pt x="5400" y="5516"/>
                    <a:pt x="4010" y="5516"/>
                  </a:cubicBezTo>
                  <a:cubicBezTo>
                    <a:pt x="1762" y="5516"/>
                    <a:pt x="650" y="2804"/>
                    <a:pt x="2225" y="1205"/>
                  </a:cubicBezTo>
                  <a:cubicBezTo>
                    <a:pt x="2742" y="696"/>
                    <a:pt x="3376" y="467"/>
                    <a:pt x="3996" y="467"/>
                  </a:cubicBezTo>
                  <a:close/>
                  <a:moveTo>
                    <a:pt x="4010" y="0"/>
                  </a:moveTo>
                  <a:cubicBezTo>
                    <a:pt x="1322" y="0"/>
                    <a:pt x="1" y="3221"/>
                    <a:pt x="1878" y="5122"/>
                  </a:cubicBezTo>
                  <a:cubicBezTo>
                    <a:pt x="2493" y="5737"/>
                    <a:pt x="3248" y="6012"/>
                    <a:pt x="3989" y="6012"/>
                  </a:cubicBezTo>
                  <a:cubicBezTo>
                    <a:pt x="5538" y="6012"/>
                    <a:pt x="7023" y="4808"/>
                    <a:pt x="7023" y="2990"/>
                  </a:cubicBezTo>
                  <a:cubicBezTo>
                    <a:pt x="7023" y="1344"/>
                    <a:pt x="5679" y="0"/>
                    <a:pt x="4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4507750" y="3632700"/>
              <a:ext cx="61450" cy="95625"/>
            </a:xfrm>
            <a:custGeom>
              <a:avLst/>
              <a:gdLst/>
              <a:ahLst/>
              <a:cxnLst/>
              <a:rect l="l" t="t" r="r" b="b"/>
              <a:pathLst>
                <a:path w="2458" h="3825" extrusionOk="0">
                  <a:moveTo>
                    <a:pt x="1229" y="0"/>
                  </a:moveTo>
                  <a:cubicBezTo>
                    <a:pt x="1090" y="0"/>
                    <a:pt x="997" y="116"/>
                    <a:pt x="997" y="232"/>
                  </a:cubicBezTo>
                  <a:lnTo>
                    <a:pt x="997" y="510"/>
                  </a:lnTo>
                  <a:cubicBezTo>
                    <a:pt x="1" y="696"/>
                    <a:pt x="140" y="2156"/>
                    <a:pt x="1159" y="2156"/>
                  </a:cubicBezTo>
                  <a:lnTo>
                    <a:pt x="1322" y="2156"/>
                  </a:lnTo>
                  <a:cubicBezTo>
                    <a:pt x="1785" y="2156"/>
                    <a:pt x="1785" y="2851"/>
                    <a:pt x="1322" y="2851"/>
                  </a:cubicBezTo>
                  <a:lnTo>
                    <a:pt x="1067" y="2851"/>
                  </a:lnTo>
                  <a:cubicBezTo>
                    <a:pt x="928" y="2851"/>
                    <a:pt x="812" y="2712"/>
                    <a:pt x="812" y="2573"/>
                  </a:cubicBezTo>
                  <a:cubicBezTo>
                    <a:pt x="812" y="2457"/>
                    <a:pt x="696" y="2341"/>
                    <a:pt x="557" y="2341"/>
                  </a:cubicBezTo>
                  <a:cubicBezTo>
                    <a:pt x="441" y="2341"/>
                    <a:pt x="325" y="2434"/>
                    <a:pt x="325" y="2573"/>
                  </a:cubicBezTo>
                  <a:cubicBezTo>
                    <a:pt x="325" y="2967"/>
                    <a:pt x="603" y="3268"/>
                    <a:pt x="997" y="3314"/>
                  </a:cubicBezTo>
                  <a:lnTo>
                    <a:pt x="997" y="3593"/>
                  </a:lnTo>
                  <a:cubicBezTo>
                    <a:pt x="997" y="3708"/>
                    <a:pt x="1090" y="3824"/>
                    <a:pt x="1229" y="3824"/>
                  </a:cubicBezTo>
                  <a:cubicBezTo>
                    <a:pt x="1368" y="3824"/>
                    <a:pt x="1484" y="3708"/>
                    <a:pt x="1484" y="3593"/>
                  </a:cubicBezTo>
                  <a:lnTo>
                    <a:pt x="1484" y="3314"/>
                  </a:lnTo>
                  <a:cubicBezTo>
                    <a:pt x="2457" y="3129"/>
                    <a:pt x="2318" y="1669"/>
                    <a:pt x="1322" y="1669"/>
                  </a:cubicBezTo>
                  <a:lnTo>
                    <a:pt x="1159" y="1669"/>
                  </a:lnTo>
                  <a:cubicBezTo>
                    <a:pt x="696" y="1669"/>
                    <a:pt x="696" y="974"/>
                    <a:pt x="1159" y="974"/>
                  </a:cubicBezTo>
                  <a:lnTo>
                    <a:pt x="1391" y="974"/>
                  </a:lnTo>
                  <a:cubicBezTo>
                    <a:pt x="1553" y="974"/>
                    <a:pt x="1669" y="1090"/>
                    <a:pt x="1669" y="1252"/>
                  </a:cubicBezTo>
                  <a:lnTo>
                    <a:pt x="1669" y="1414"/>
                  </a:lnTo>
                  <a:cubicBezTo>
                    <a:pt x="1669" y="1530"/>
                    <a:pt x="1762" y="1646"/>
                    <a:pt x="1901" y="1646"/>
                  </a:cubicBezTo>
                  <a:cubicBezTo>
                    <a:pt x="2040" y="1646"/>
                    <a:pt x="2133" y="1530"/>
                    <a:pt x="2133" y="1414"/>
                  </a:cubicBezTo>
                  <a:lnTo>
                    <a:pt x="2133" y="1252"/>
                  </a:lnTo>
                  <a:cubicBezTo>
                    <a:pt x="2133" y="858"/>
                    <a:pt x="1855" y="533"/>
                    <a:pt x="1484" y="510"/>
                  </a:cubicBezTo>
                  <a:lnTo>
                    <a:pt x="1484" y="232"/>
                  </a:lnTo>
                  <a:cubicBezTo>
                    <a:pt x="1484" y="93"/>
                    <a:pt x="1368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you need four columns</a:t>
            </a:r>
            <a:endParaRPr/>
          </a:p>
        </p:txBody>
      </p:sp>
      <p:sp>
        <p:nvSpPr>
          <p:cNvPr id="389" name="Google Shape;389;p47"/>
          <p:cNvSpPr txBox="1">
            <a:spLocks noGrp="1"/>
          </p:cNvSpPr>
          <p:nvPr>
            <p:ph type="subTitle" idx="1"/>
          </p:nvPr>
        </p:nvSpPr>
        <p:spPr>
          <a:xfrm>
            <a:off x="1766550" y="1967951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the biggest planet in the Solar System</a:t>
            </a:r>
            <a:endParaRPr/>
          </a:p>
        </p:txBody>
      </p:sp>
      <p:sp>
        <p:nvSpPr>
          <p:cNvPr id="390" name="Google Shape;390;p47"/>
          <p:cNvSpPr txBox="1">
            <a:spLocks noGrp="1"/>
          </p:cNvSpPr>
          <p:nvPr>
            <p:ph type="subTitle" idx="2"/>
          </p:nvPr>
        </p:nvSpPr>
        <p:spPr>
          <a:xfrm>
            <a:off x="1766550" y="149515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91" name="Google Shape;391;p47"/>
          <p:cNvSpPr txBox="1">
            <a:spLocks noGrp="1"/>
          </p:cNvSpPr>
          <p:nvPr>
            <p:ph type="subTitle" idx="3"/>
          </p:nvPr>
        </p:nvSpPr>
        <p:spPr>
          <a:xfrm>
            <a:off x="1766550" y="35638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full of iron oxide dust, giving the planet its reddish cast</a:t>
            </a:r>
            <a:endParaRPr/>
          </a:p>
        </p:txBody>
      </p:sp>
      <p:sp>
        <p:nvSpPr>
          <p:cNvPr id="392" name="Google Shape;392;p47"/>
          <p:cNvSpPr txBox="1">
            <a:spLocks noGrp="1"/>
          </p:cNvSpPr>
          <p:nvPr>
            <p:ph type="subTitle" idx="4"/>
          </p:nvPr>
        </p:nvSpPr>
        <p:spPr>
          <a:xfrm>
            <a:off x="1766550" y="30910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3" name="Google Shape;393;p47"/>
          <p:cNvSpPr txBox="1">
            <a:spLocks noGrp="1"/>
          </p:cNvSpPr>
          <p:nvPr>
            <p:ph type="subTitle" idx="5"/>
          </p:nvPr>
        </p:nvSpPr>
        <p:spPr>
          <a:xfrm>
            <a:off x="5848975" y="1967951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 of them all</a:t>
            </a:r>
            <a:endParaRPr/>
          </a:p>
        </p:txBody>
      </p:sp>
      <p:sp>
        <p:nvSpPr>
          <p:cNvPr id="394" name="Google Shape;394;p47"/>
          <p:cNvSpPr txBox="1">
            <a:spLocks noGrp="1"/>
          </p:cNvSpPr>
          <p:nvPr>
            <p:ph type="subTitle" idx="6"/>
          </p:nvPr>
        </p:nvSpPr>
        <p:spPr>
          <a:xfrm>
            <a:off x="5848975" y="1495150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95" name="Google Shape;395;p47"/>
          <p:cNvSpPr txBox="1">
            <a:spLocks noGrp="1"/>
          </p:cNvSpPr>
          <p:nvPr>
            <p:ph type="subTitle" idx="7"/>
          </p:nvPr>
        </p:nvSpPr>
        <p:spPr>
          <a:xfrm>
            <a:off x="5848975" y="35638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second-brightest natural object in the night sky after the Moon</a:t>
            </a:r>
            <a:endParaRPr/>
          </a:p>
        </p:txBody>
      </p:sp>
      <p:sp>
        <p:nvSpPr>
          <p:cNvPr id="396" name="Google Shape;396;p47"/>
          <p:cNvSpPr txBox="1">
            <a:spLocks noGrp="1"/>
          </p:cNvSpPr>
          <p:nvPr>
            <p:ph type="subTitle" idx="8"/>
          </p:nvPr>
        </p:nvSpPr>
        <p:spPr>
          <a:xfrm>
            <a:off x="5848975" y="30910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188" y="1181574"/>
            <a:ext cx="1678100" cy="167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47"/>
          <p:cNvGrpSpPr/>
          <p:nvPr/>
        </p:nvGrpSpPr>
        <p:grpSpPr>
          <a:xfrm>
            <a:off x="5109153" y="1620822"/>
            <a:ext cx="581140" cy="594361"/>
            <a:chOff x="3029175" y="2035850"/>
            <a:chExt cx="403850" cy="410300"/>
          </a:xfrm>
        </p:grpSpPr>
        <p:sp>
          <p:nvSpPr>
            <p:cNvPr id="399" name="Google Shape;399;p47"/>
            <p:cNvSpPr/>
            <p:nvPr/>
          </p:nvSpPr>
          <p:spPr>
            <a:xfrm>
              <a:off x="3029175" y="2035850"/>
              <a:ext cx="403850" cy="410300"/>
            </a:xfrm>
            <a:custGeom>
              <a:avLst/>
              <a:gdLst/>
              <a:ahLst/>
              <a:cxnLst/>
              <a:rect l="l" t="t" r="r" b="b"/>
              <a:pathLst>
                <a:path w="16154" h="16412" extrusionOk="0">
                  <a:moveTo>
                    <a:pt x="4288" y="513"/>
                  </a:moveTo>
                  <a:lnTo>
                    <a:pt x="6420" y="699"/>
                  </a:lnTo>
                  <a:lnTo>
                    <a:pt x="4265" y="977"/>
                  </a:lnTo>
                  <a:lnTo>
                    <a:pt x="4288" y="513"/>
                  </a:lnTo>
                  <a:close/>
                  <a:moveTo>
                    <a:pt x="11820" y="513"/>
                  </a:moveTo>
                  <a:lnTo>
                    <a:pt x="11959" y="1487"/>
                  </a:lnTo>
                  <a:lnTo>
                    <a:pt x="4010" y="1487"/>
                  </a:lnTo>
                  <a:lnTo>
                    <a:pt x="11820" y="513"/>
                  </a:lnTo>
                  <a:close/>
                  <a:moveTo>
                    <a:pt x="1831" y="1765"/>
                  </a:moveTo>
                  <a:lnTo>
                    <a:pt x="1831" y="12217"/>
                  </a:lnTo>
                  <a:lnTo>
                    <a:pt x="534" y="1927"/>
                  </a:lnTo>
                  <a:lnTo>
                    <a:pt x="1831" y="1765"/>
                  </a:lnTo>
                  <a:close/>
                  <a:moveTo>
                    <a:pt x="12399" y="1209"/>
                  </a:moveTo>
                  <a:lnTo>
                    <a:pt x="15644" y="1510"/>
                  </a:lnTo>
                  <a:lnTo>
                    <a:pt x="14439" y="15415"/>
                  </a:lnTo>
                  <a:lnTo>
                    <a:pt x="14161" y="15392"/>
                  </a:lnTo>
                  <a:lnTo>
                    <a:pt x="14161" y="8324"/>
                  </a:lnTo>
                  <a:cubicBezTo>
                    <a:pt x="14161" y="8196"/>
                    <a:pt x="14083" y="8089"/>
                    <a:pt x="13964" y="8089"/>
                  </a:cubicBezTo>
                  <a:cubicBezTo>
                    <a:pt x="13953" y="8089"/>
                    <a:pt x="13941" y="8090"/>
                    <a:pt x="13929" y="8092"/>
                  </a:cubicBezTo>
                  <a:cubicBezTo>
                    <a:pt x="13790" y="8092"/>
                    <a:pt x="13674" y="8184"/>
                    <a:pt x="13674" y="8324"/>
                  </a:cubicBezTo>
                  <a:lnTo>
                    <a:pt x="13674" y="15948"/>
                  </a:lnTo>
                  <a:lnTo>
                    <a:pt x="2318" y="15948"/>
                  </a:lnTo>
                  <a:lnTo>
                    <a:pt x="2318" y="1974"/>
                  </a:lnTo>
                  <a:lnTo>
                    <a:pt x="13697" y="1974"/>
                  </a:lnTo>
                  <a:lnTo>
                    <a:pt x="13697" y="7188"/>
                  </a:lnTo>
                  <a:cubicBezTo>
                    <a:pt x="13697" y="7327"/>
                    <a:pt x="13813" y="7420"/>
                    <a:pt x="13929" y="7420"/>
                  </a:cubicBezTo>
                  <a:cubicBezTo>
                    <a:pt x="14068" y="7420"/>
                    <a:pt x="14184" y="7327"/>
                    <a:pt x="14184" y="7188"/>
                  </a:cubicBezTo>
                  <a:lnTo>
                    <a:pt x="14184" y="1742"/>
                  </a:lnTo>
                  <a:cubicBezTo>
                    <a:pt x="14184" y="1603"/>
                    <a:pt x="14068" y="1510"/>
                    <a:pt x="13929" y="1510"/>
                  </a:cubicBezTo>
                  <a:lnTo>
                    <a:pt x="12446" y="1510"/>
                  </a:lnTo>
                  <a:lnTo>
                    <a:pt x="12399" y="1209"/>
                  </a:lnTo>
                  <a:close/>
                  <a:moveTo>
                    <a:pt x="12048" y="0"/>
                  </a:moveTo>
                  <a:cubicBezTo>
                    <a:pt x="12034" y="0"/>
                    <a:pt x="12020" y="1"/>
                    <a:pt x="12005" y="4"/>
                  </a:cubicBezTo>
                  <a:lnTo>
                    <a:pt x="8691" y="421"/>
                  </a:lnTo>
                  <a:lnTo>
                    <a:pt x="8645" y="421"/>
                  </a:lnTo>
                  <a:lnTo>
                    <a:pt x="4103" y="4"/>
                  </a:lnTo>
                  <a:cubicBezTo>
                    <a:pt x="3964" y="4"/>
                    <a:pt x="3848" y="96"/>
                    <a:pt x="3825" y="235"/>
                  </a:cubicBezTo>
                  <a:lnTo>
                    <a:pt x="3755" y="1023"/>
                  </a:lnTo>
                  <a:lnTo>
                    <a:pt x="232" y="1464"/>
                  </a:lnTo>
                  <a:cubicBezTo>
                    <a:pt x="93" y="1487"/>
                    <a:pt x="1" y="1603"/>
                    <a:pt x="24" y="1742"/>
                  </a:cubicBezTo>
                  <a:lnTo>
                    <a:pt x="1831" y="16064"/>
                  </a:lnTo>
                  <a:cubicBezTo>
                    <a:pt x="1831" y="16134"/>
                    <a:pt x="1831" y="16203"/>
                    <a:pt x="1855" y="16273"/>
                  </a:cubicBezTo>
                  <a:cubicBezTo>
                    <a:pt x="1878" y="16342"/>
                    <a:pt x="1971" y="16412"/>
                    <a:pt x="2063" y="16412"/>
                  </a:cubicBezTo>
                  <a:lnTo>
                    <a:pt x="13952" y="16412"/>
                  </a:lnTo>
                  <a:cubicBezTo>
                    <a:pt x="14091" y="16412"/>
                    <a:pt x="14184" y="16296"/>
                    <a:pt x="14184" y="16180"/>
                  </a:cubicBezTo>
                  <a:lnTo>
                    <a:pt x="14184" y="15855"/>
                  </a:lnTo>
                  <a:lnTo>
                    <a:pt x="14647" y="15902"/>
                  </a:lnTo>
                  <a:cubicBezTo>
                    <a:pt x="14786" y="15902"/>
                    <a:pt x="14902" y="15809"/>
                    <a:pt x="14925" y="15670"/>
                  </a:cubicBezTo>
                  <a:lnTo>
                    <a:pt x="16154" y="1278"/>
                  </a:lnTo>
                  <a:cubicBezTo>
                    <a:pt x="16154" y="1209"/>
                    <a:pt x="16131" y="1139"/>
                    <a:pt x="16084" y="1093"/>
                  </a:cubicBezTo>
                  <a:lnTo>
                    <a:pt x="16084" y="1116"/>
                  </a:lnTo>
                  <a:cubicBezTo>
                    <a:pt x="16038" y="1070"/>
                    <a:pt x="15991" y="1023"/>
                    <a:pt x="15922" y="1023"/>
                  </a:cubicBezTo>
                  <a:lnTo>
                    <a:pt x="12353" y="722"/>
                  </a:lnTo>
                  <a:lnTo>
                    <a:pt x="12283" y="212"/>
                  </a:lnTo>
                  <a:cubicBezTo>
                    <a:pt x="12263" y="88"/>
                    <a:pt x="12167" y="0"/>
                    <a:pt x="12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3236025" y="2105450"/>
              <a:ext cx="115325" cy="102575"/>
            </a:xfrm>
            <a:custGeom>
              <a:avLst/>
              <a:gdLst/>
              <a:ahLst/>
              <a:cxnLst/>
              <a:rect l="l" t="t" r="r" b="b"/>
              <a:pathLst>
                <a:path w="4613" h="4103" extrusionOk="0">
                  <a:moveTo>
                    <a:pt x="487" y="742"/>
                  </a:moveTo>
                  <a:cubicBezTo>
                    <a:pt x="1066" y="789"/>
                    <a:pt x="1599" y="997"/>
                    <a:pt x="2063" y="1322"/>
                  </a:cubicBezTo>
                  <a:lnTo>
                    <a:pt x="1854" y="1646"/>
                  </a:lnTo>
                  <a:cubicBezTo>
                    <a:pt x="1785" y="1762"/>
                    <a:pt x="1808" y="1878"/>
                    <a:pt x="1901" y="1971"/>
                  </a:cubicBezTo>
                  <a:cubicBezTo>
                    <a:pt x="1949" y="2009"/>
                    <a:pt x="2005" y="2028"/>
                    <a:pt x="2060" y="2028"/>
                  </a:cubicBezTo>
                  <a:cubicBezTo>
                    <a:pt x="2136" y="2028"/>
                    <a:pt x="2208" y="1992"/>
                    <a:pt x="2248" y="1924"/>
                  </a:cubicBezTo>
                  <a:lnTo>
                    <a:pt x="2434" y="1623"/>
                  </a:lnTo>
                  <a:cubicBezTo>
                    <a:pt x="2967" y="2156"/>
                    <a:pt x="3291" y="2851"/>
                    <a:pt x="3361" y="3593"/>
                  </a:cubicBezTo>
                  <a:lnTo>
                    <a:pt x="3361" y="3616"/>
                  </a:lnTo>
                  <a:lnTo>
                    <a:pt x="487" y="3616"/>
                  </a:lnTo>
                  <a:lnTo>
                    <a:pt x="487" y="742"/>
                  </a:lnTo>
                  <a:close/>
                  <a:moveTo>
                    <a:pt x="3082" y="1"/>
                  </a:moveTo>
                  <a:cubicBezTo>
                    <a:pt x="3013" y="1"/>
                    <a:pt x="2920" y="47"/>
                    <a:pt x="2897" y="93"/>
                  </a:cubicBezTo>
                  <a:lnTo>
                    <a:pt x="2341" y="928"/>
                  </a:lnTo>
                  <a:cubicBezTo>
                    <a:pt x="1738" y="487"/>
                    <a:pt x="997" y="256"/>
                    <a:pt x="255" y="256"/>
                  </a:cubicBezTo>
                  <a:cubicBezTo>
                    <a:pt x="116" y="256"/>
                    <a:pt x="0" y="348"/>
                    <a:pt x="0" y="487"/>
                  </a:cubicBezTo>
                  <a:lnTo>
                    <a:pt x="0" y="3848"/>
                  </a:lnTo>
                  <a:cubicBezTo>
                    <a:pt x="0" y="3987"/>
                    <a:pt x="116" y="4079"/>
                    <a:pt x="255" y="4103"/>
                  </a:cubicBezTo>
                  <a:lnTo>
                    <a:pt x="3615" y="4103"/>
                  </a:lnTo>
                  <a:cubicBezTo>
                    <a:pt x="3731" y="4079"/>
                    <a:pt x="3847" y="3987"/>
                    <a:pt x="3847" y="3848"/>
                  </a:cubicBezTo>
                  <a:cubicBezTo>
                    <a:pt x="3847" y="2851"/>
                    <a:pt x="3430" y="1924"/>
                    <a:pt x="2712" y="1252"/>
                  </a:cubicBezTo>
                  <a:lnTo>
                    <a:pt x="3222" y="487"/>
                  </a:lnTo>
                  <a:lnTo>
                    <a:pt x="4380" y="487"/>
                  </a:lnTo>
                  <a:cubicBezTo>
                    <a:pt x="4519" y="487"/>
                    <a:pt x="4612" y="371"/>
                    <a:pt x="4612" y="256"/>
                  </a:cubicBezTo>
                  <a:cubicBezTo>
                    <a:pt x="4612" y="117"/>
                    <a:pt x="4496" y="1"/>
                    <a:pt x="4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3110875" y="2137325"/>
              <a:ext cx="240475" cy="180275"/>
            </a:xfrm>
            <a:custGeom>
              <a:avLst/>
              <a:gdLst/>
              <a:ahLst/>
              <a:cxnLst/>
              <a:rect l="l" t="t" r="r" b="b"/>
              <a:pathLst>
                <a:path w="9619" h="7211" extrusionOk="0">
                  <a:moveTo>
                    <a:pt x="3986" y="510"/>
                  </a:moveTo>
                  <a:lnTo>
                    <a:pt x="3986" y="3616"/>
                  </a:lnTo>
                  <a:cubicBezTo>
                    <a:pt x="3986" y="3755"/>
                    <a:pt x="4079" y="3871"/>
                    <a:pt x="4218" y="3871"/>
                  </a:cubicBezTo>
                  <a:lnTo>
                    <a:pt x="7324" y="3871"/>
                  </a:lnTo>
                  <a:cubicBezTo>
                    <a:pt x="7277" y="4543"/>
                    <a:pt x="6999" y="5168"/>
                    <a:pt x="6536" y="5678"/>
                  </a:cubicBezTo>
                  <a:lnTo>
                    <a:pt x="5980" y="4774"/>
                  </a:lnTo>
                  <a:cubicBezTo>
                    <a:pt x="5923" y="4697"/>
                    <a:pt x="5850" y="4664"/>
                    <a:pt x="5779" y="4664"/>
                  </a:cubicBezTo>
                  <a:cubicBezTo>
                    <a:pt x="5616" y="4664"/>
                    <a:pt x="5466" y="4836"/>
                    <a:pt x="5562" y="5029"/>
                  </a:cubicBezTo>
                  <a:lnTo>
                    <a:pt x="6188" y="6026"/>
                  </a:lnTo>
                  <a:cubicBezTo>
                    <a:pt x="5604" y="6502"/>
                    <a:pt x="4911" y="6725"/>
                    <a:pt x="4228" y="6725"/>
                  </a:cubicBezTo>
                  <a:cubicBezTo>
                    <a:pt x="3013" y="6725"/>
                    <a:pt x="1825" y="6020"/>
                    <a:pt x="1321" y="4774"/>
                  </a:cubicBezTo>
                  <a:cubicBezTo>
                    <a:pt x="533" y="2828"/>
                    <a:pt x="1878" y="672"/>
                    <a:pt x="3986" y="510"/>
                  </a:cubicBezTo>
                  <a:close/>
                  <a:moveTo>
                    <a:pt x="4218" y="0"/>
                  </a:moveTo>
                  <a:cubicBezTo>
                    <a:pt x="1738" y="0"/>
                    <a:pt x="0" y="2457"/>
                    <a:pt x="811" y="4774"/>
                  </a:cubicBezTo>
                  <a:cubicBezTo>
                    <a:pt x="1345" y="6313"/>
                    <a:pt x="2769" y="7211"/>
                    <a:pt x="4236" y="7211"/>
                  </a:cubicBezTo>
                  <a:cubicBezTo>
                    <a:pt x="5000" y="7211"/>
                    <a:pt x="5776" y="6967"/>
                    <a:pt x="6443" y="6443"/>
                  </a:cubicBezTo>
                  <a:lnTo>
                    <a:pt x="6860" y="7092"/>
                  </a:lnTo>
                  <a:cubicBezTo>
                    <a:pt x="6907" y="7161"/>
                    <a:pt x="6976" y="7208"/>
                    <a:pt x="7069" y="7208"/>
                  </a:cubicBezTo>
                  <a:lnTo>
                    <a:pt x="9386" y="7208"/>
                  </a:lnTo>
                  <a:cubicBezTo>
                    <a:pt x="9502" y="7208"/>
                    <a:pt x="9618" y="7092"/>
                    <a:pt x="9618" y="6953"/>
                  </a:cubicBezTo>
                  <a:cubicBezTo>
                    <a:pt x="9618" y="6837"/>
                    <a:pt x="9502" y="6721"/>
                    <a:pt x="9386" y="6721"/>
                  </a:cubicBezTo>
                  <a:lnTo>
                    <a:pt x="7185" y="6721"/>
                  </a:lnTo>
                  <a:lnTo>
                    <a:pt x="6814" y="6095"/>
                  </a:lnTo>
                  <a:cubicBezTo>
                    <a:pt x="7463" y="5423"/>
                    <a:pt x="7810" y="4543"/>
                    <a:pt x="7810" y="3616"/>
                  </a:cubicBezTo>
                  <a:cubicBezTo>
                    <a:pt x="7810" y="3477"/>
                    <a:pt x="7718" y="3361"/>
                    <a:pt x="7579" y="3361"/>
                  </a:cubicBezTo>
                  <a:lnTo>
                    <a:pt x="4473" y="3361"/>
                  </a:lnTo>
                  <a:lnTo>
                    <a:pt x="4473" y="255"/>
                  </a:lnTo>
                  <a:cubicBezTo>
                    <a:pt x="4473" y="116"/>
                    <a:pt x="4357" y="0"/>
                    <a:pt x="4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3107400" y="2337775"/>
              <a:ext cx="63750" cy="11625"/>
            </a:xfrm>
            <a:custGeom>
              <a:avLst/>
              <a:gdLst/>
              <a:ahLst/>
              <a:cxnLst/>
              <a:rect l="l" t="t" r="r" b="b"/>
              <a:pathLst>
                <a:path w="2550" h="465" extrusionOk="0">
                  <a:moveTo>
                    <a:pt x="232" y="1"/>
                  </a:moveTo>
                  <a:cubicBezTo>
                    <a:pt x="93" y="1"/>
                    <a:pt x="0" y="94"/>
                    <a:pt x="0" y="233"/>
                  </a:cubicBezTo>
                  <a:cubicBezTo>
                    <a:pt x="0" y="372"/>
                    <a:pt x="93" y="464"/>
                    <a:pt x="232" y="464"/>
                  </a:cubicBezTo>
                  <a:lnTo>
                    <a:pt x="2295" y="464"/>
                  </a:lnTo>
                  <a:cubicBezTo>
                    <a:pt x="2434" y="464"/>
                    <a:pt x="2526" y="372"/>
                    <a:pt x="2526" y="233"/>
                  </a:cubicBezTo>
                  <a:cubicBezTo>
                    <a:pt x="2550" y="94"/>
                    <a:pt x="2434" y="1"/>
                    <a:pt x="2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3184450" y="2337775"/>
              <a:ext cx="63750" cy="11625"/>
            </a:xfrm>
            <a:custGeom>
              <a:avLst/>
              <a:gdLst/>
              <a:ahLst/>
              <a:cxnLst/>
              <a:rect l="l" t="t" r="r" b="b"/>
              <a:pathLst>
                <a:path w="2550" h="465" extrusionOk="0">
                  <a:moveTo>
                    <a:pt x="232" y="1"/>
                  </a:moveTo>
                  <a:cubicBezTo>
                    <a:pt x="116" y="1"/>
                    <a:pt x="1" y="94"/>
                    <a:pt x="1" y="233"/>
                  </a:cubicBezTo>
                  <a:cubicBezTo>
                    <a:pt x="1" y="372"/>
                    <a:pt x="116" y="464"/>
                    <a:pt x="232" y="464"/>
                  </a:cubicBezTo>
                  <a:lnTo>
                    <a:pt x="2318" y="464"/>
                  </a:lnTo>
                  <a:cubicBezTo>
                    <a:pt x="2434" y="464"/>
                    <a:pt x="2550" y="372"/>
                    <a:pt x="2550" y="233"/>
                  </a:cubicBezTo>
                  <a:cubicBezTo>
                    <a:pt x="2550" y="94"/>
                    <a:pt x="2434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3107400" y="2369650"/>
              <a:ext cx="95625" cy="12200"/>
            </a:xfrm>
            <a:custGeom>
              <a:avLst/>
              <a:gdLst/>
              <a:ahLst/>
              <a:cxnLst/>
              <a:rect l="l" t="t" r="r" b="b"/>
              <a:pathLst>
                <a:path w="3825" h="488" extrusionOk="0">
                  <a:moveTo>
                    <a:pt x="232" y="1"/>
                  </a:moveTo>
                  <a:cubicBezTo>
                    <a:pt x="93" y="1"/>
                    <a:pt x="0" y="116"/>
                    <a:pt x="0" y="255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3592" y="487"/>
                  </a:lnTo>
                  <a:cubicBezTo>
                    <a:pt x="3731" y="487"/>
                    <a:pt x="3824" y="371"/>
                    <a:pt x="3824" y="255"/>
                  </a:cubicBezTo>
                  <a:cubicBezTo>
                    <a:pt x="3824" y="116"/>
                    <a:pt x="3731" y="1"/>
                    <a:pt x="3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3216900" y="2369650"/>
              <a:ext cx="31300" cy="12200"/>
            </a:xfrm>
            <a:custGeom>
              <a:avLst/>
              <a:gdLst/>
              <a:ahLst/>
              <a:cxnLst/>
              <a:rect l="l" t="t" r="r" b="b"/>
              <a:pathLst>
                <a:path w="1252" h="488" extrusionOk="0">
                  <a:moveTo>
                    <a:pt x="232" y="1"/>
                  </a:moveTo>
                  <a:cubicBezTo>
                    <a:pt x="93" y="1"/>
                    <a:pt x="0" y="116"/>
                    <a:pt x="0" y="255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1020" y="487"/>
                  </a:lnTo>
                  <a:cubicBezTo>
                    <a:pt x="1136" y="487"/>
                    <a:pt x="1252" y="371"/>
                    <a:pt x="1252" y="255"/>
                  </a:cubicBezTo>
                  <a:cubicBezTo>
                    <a:pt x="1252" y="116"/>
                    <a:pt x="1136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3107400" y="2402100"/>
              <a:ext cx="37675" cy="12200"/>
            </a:xfrm>
            <a:custGeom>
              <a:avLst/>
              <a:gdLst/>
              <a:ahLst/>
              <a:cxnLst/>
              <a:rect l="l" t="t" r="r" b="b"/>
              <a:pathLst>
                <a:path w="1507" h="488" extrusionOk="0">
                  <a:moveTo>
                    <a:pt x="232" y="0"/>
                  </a:moveTo>
                  <a:cubicBezTo>
                    <a:pt x="93" y="0"/>
                    <a:pt x="0" y="116"/>
                    <a:pt x="0" y="232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1275" y="487"/>
                  </a:lnTo>
                  <a:cubicBezTo>
                    <a:pt x="1391" y="487"/>
                    <a:pt x="1507" y="371"/>
                    <a:pt x="1507" y="232"/>
                  </a:cubicBezTo>
                  <a:cubicBezTo>
                    <a:pt x="1507" y="116"/>
                    <a:pt x="1391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3158950" y="2402100"/>
              <a:ext cx="89250" cy="12200"/>
            </a:xfrm>
            <a:custGeom>
              <a:avLst/>
              <a:gdLst/>
              <a:ahLst/>
              <a:cxnLst/>
              <a:rect l="l" t="t" r="r" b="b"/>
              <a:pathLst>
                <a:path w="3570" h="488" extrusionOk="0">
                  <a:moveTo>
                    <a:pt x="233" y="0"/>
                  </a:moveTo>
                  <a:cubicBezTo>
                    <a:pt x="94" y="0"/>
                    <a:pt x="1" y="93"/>
                    <a:pt x="1" y="232"/>
                  </a:cubicBezTo>
                  <a:cubicBezTo>
                    <a:pt x="1" y="371"/>
                    <a:pt x="94" y="487"/>
                    <a:pt x="233" y="487"/>
                  </a:cubicBezTo>
                  <a:lnTo>
                    <a:pt x="3338" y="487"/>
                  </a:lnTo>
                  <a:cubicBezTo>
                    <a:pt x="3454" y="487"/>
                    <a:pt x="3570" y="371"/>
                    <a:pt x="3570" y="232"/>
                  </a:cubicBezTo>
                  <a:cubicBezTo>
                    <a:pt x="3570" y="116"/>
                    <a:pt x="3454" y="0"/>
                    <a:pt x="3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47"/>
          <p:cNvGrpSpPr/>
          <p:nvPr/>
        </p:nvGrpSpPr>
        <p:grpSpPr>
          <a:xfrm>
            <a:off x="1020130" y="1645015"/>
            <a:ext cx="594345" cy="594345"/>
            <a:chOff x="2394175" y="2644850"/>
            <a:chExt cx="410800" cy="410800"/>
          </a:xfrm>
        </p:grpSpPr>
        <p:sp>
          <p:nvSpPr>
            <p:cNvPr id="409" name="Google Shape;409;p47"/>
            <p:cNvSpPr/>
            <p:nvPr/>
          </p:nvSpPr>
          <p:spPr>
            <a:xfrm>
              <a:off x="2394175" y="2644850"/>
              <a:ext cx="410800" cy="410800"/>
            </a:xfrm>
            <a:custGeom>
              <a:avLst/>
              <a:gdLst/>
              <a:ahLst/>
              <a:cxnLst/>
              <a:rect l="l" t="t" r="r" b="b"/>
              <a:pathLst>
                <a:path w="16432" h="16432" extrusionOk="0">
                  <a:moveTo>
                    <a:pt x="15435" y="487"/>
                  </a:moveTo>
                  <a:cubicBezTo>
                    <a:pt x="15713" y="487"/>
                    <a:pt x="15968" y="719"/>
                    <a:pt x="15968" y="997"/>
                  </a:cubicBezTo>
                  <a:lnTo>
                    <a:pt x="15968" y="1530"/>
                  </a:lnTo>
                  <a:lnTo>
                    <a:pt x="487" y="1530"/>
                  </a:lnTo>
                  <a:lnTo>
                    <a:pt x="487" y="997"/>
                  </a:lnTo>
                  <a:cubicBezTo>
                    <a:pt x="487" y="719"/>
                    <a:pt x="719" y="487"/>
                    <a:pt x="1020" y="487"/>
                  </a:cubicBezTo>
                  <a:close/>
                  <a:moveTo>
                    <a:pt x="15968" y="10754"/>
                  </a:moveTo>
                  <a:lnTo>
                    <a:pt x="15968" y="11820"/>
                  </a:lnTo>
                  <a:cubicBezTo>
                    <a:pt x="15945" y="12098"/>
                    <a:pt x="15713" y="12330"/>
                    <a:pt x="15435" y="12330"/>
                  </a:cubicBezTo>
                  <a:lnTo>
                    <a:pt x="1020" y="12330"/>
                  </a:lnTo>
                  <a:cubicBezTo>
                    <a:pt x="719" y="12330"/>
                    <a:pt x="487" y="12098"/>
                    <a:pt x="487" y="11820"/>
                  </a:cubicBezTo>
                  <a:lnTo>
                    <a:pt x="487" y="10754"/>
                  </a:lnTo>
                  <a:close/>
                  <a:moveTo>
                    <a:pt x="9271" y="12817"/>
                  </a:moveTo>
                  <a:lnTo>
                    <a:pt x="9271" y="15945"/>
                  </a:lnTo>
                  <a:lnTo>
                    <a:pt x="7162" y="15945"/>
                  </a:lnTo>
                  <a:lnTo>
                    <a:pt x="7162" y="12817"/>
                  </a:lnTo>
                  <a:close/>
                  <a:moveTo>
                    <a:pt x="1020" y="1"/>
                  </a:moveTo>
                  <a:cubicBezTo>
                    <a:pt x="464" y="1"/>
                    <a:pt x="1" y="441"/>
                    <a:pt x="1" y="997"/>
                  </a:cubicBezTo>
                  <a:lnTo>
                    <a:pt x="1" y="11820"/>
                  </a:lnTo>
                  <a:cubicBezTo>
                    <a:pt x="1" y="12376"/>
                    <a:pt x="464" y="12817"/>
                    <a:pt x="1020" y="12817"/>
                  </a:cubicBezTo>
                  <a:lnTo>
                    <a:pt x="6698" y="12817"/>
                  </a:lnTo>
                  <a:lnTo>
                    <a:pt x="6698" y="15945"/>
                  </a:lnTo>
                  <a:lnTo>
                    <a:pt x="6165" y="15945"/>
                  </a:lnTo>
                  <a:cubicBezTo>
                    <a:pt x="5841" y="15945"/>
                    <a:pt x="5841" y="16432"/>
                    <a:pt x="6165" y="16432"/>
                  </a:cubicBezTo>
                  <a:lnTo>
                    <a:pt x="10267" y="16432"/>
                  </a:lnTo>
                  <a:cubicBezTo>
                    <a:pt x="10592" y="16432"/>
                    <a:pt x="10592" y="15945"/>
                    <a:pt x="10267" y="15945"/>
                  </a:cubicBezTo>
                  <a:lnTo>
                    <a:pt x="9734" y="15945"/>
                  </a:lnTo>
                  <a:lnTo>
                    <a:pt x="9734" y="12817"/>
                  </a:lnTo>
                  <a:lnTo>
                    <a:pt x="15412" y="12817"/>
                  </a:lnTo>
                  <a:cubicBezTo>
                    <a:pt x="15968" y="12817"/>
                    <a:pt x="16432" y="12376"/>
                    <a:pt x="16432" y="11820"/>
                  </a:cubicBezTo>
                  <a:lnTo>
                    <a:pt x="16432" y="4242"/>
                  </a:lnTo>
                  <a:cubicBezTo>
                    <a:pt x="16432" y="4103"/>
                    <a:pt x="16316" y="3987"/>
                    <a:pt x="16200" y="3987"/>
                  </a:cubicBezTo>
                  <a:cubicBezTo>
                    <a:pt x="16061" y="3987"/>
                    <a:pt x="15945" y="4103"/>
                    <a:pt x="15945" y="4242"/>
                  </a:cubicBezTo>
                  <a:lnTo>
                    <a:pt x="15945" y="10290"/>
                  </a:lnTo>
                  <a:lnTo>
                    <a:pt x="487" y="10290"/>
                  </a:lnTo>
                  <a:lnTo>
                    <a:pt x="487" y="2017"/>
                  </a:lnTo>
                  <a:lnTo>
                    <a:pt x="15968" y="2017"/>
                  </a:lnTo>
                  <a:lnTo>
                    <a:pt x="15968" y="3106"/>
                  </a:lnTo>
                  <a:cubicBezTo>
                    <a:pt x="15968" y="3245"/>
                    <a:pt x="16061" y="3361"/>
                    <a:pt x="16200" y="3361"/>
                  </a:cubicBezTo>
                  <a:cubicBezTo>
                    <a:pt x="16316" y="3361"/>
                    <a:pt x="16432" y="3245"/>
                    <a:pt x="16432" y="3106"/>
                  </a:cubicBezTo>
                  <a:lnTo>
                    <a:pt x="16432" y="997"/>
                  </a:lnTo>
                  <a:cubicBezTo>
                    <a:pt x="16432" y="441"/>
                    <a:pt x="15968" y="1"/>
                    <a:pt x="15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2578425" y="2927600"/>
              <a:ext cx="41725" cy="12175"/>
            </a:xfrm>
            <a:custGeom>
              <a:avLst/>
              <a:gdLst/>
              <a:ahLst/>
              <a:cxnLst/>
              <a:rect l="l" t="t" r="r" b="b"/>
              <a:pathLst>
                <a:path w="1669" h="487" extrusionOk="0">
                  <a:moveTo>
                    <a:pt x="325" y="0"/>
                  </a:moveTo>
                  <a:cubicBezTo>
                    <a:pt x="0" y="0"/>
                    <a:pt x="0" y="487"/>
                    <a:pt x="325" y="487"/>
                  </a:cubicBezTo>
                  <a:lnTo>
                    <a:pt x="1368" y="487"/>
                  </a:lnTo>
                  <a:cubicBezTo>
                    <a:pt x="1669" y="487"/>
                    <a:pt x="1669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2591750" y="2663975"/>
              <a:ext cx="13925" cy="12075"/>
            </a:xfrm>
            <a:custGeom>
              <a:avLst/>
              <a:gdLst/>
              <a:ahLst/>
              <a:cxnLst/>
              <a:rect l="l" t="t" r="r" b="b"/>
              <a:pathLst>
                <a:path w="557" h="483" extrusionOk="0">
                  <a:moveTo>
                    <a:pt x="302" y="1"/>
                  </a:moveTo>
                  <a:cubicBezTo>
                    <a:pt x="93" y="1"/>
                    <a:pt x="0" y="255"/>
                    <a:pt x="139" y="418"/>
                  </a:cubicBezTo>
                  <a:cubicBezTo>
                    <a:pt x="191" y="462"/>
                    <a:pt x="253" y="483"/>
                    <a:pt x="313" y="483"/>
                  </a:cubicBezTo>
                  <a:cubicBezTo>
                    <a:pt x="439" y="483"/>
                    <a:pt x="557" y="390"/>
                    <a:pt x="557" y="232"/>
                  </a:cubicBezTo>
                  <a:cubicBezTo>
                    <a:pt x="557" y="116"/>
                    <a:pt x="441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2457325" y="2747350"/>
              <a:ext cx="283975" cy="141125"/>
            </a:xfrm>
            <a:custGeom>
              <a:avLst/>
              <a:gdLst/>
              <a:ahLst/>
              <a:cxnLst/>
              <a:rect l="l" t="t" r="r" b="b"/>
              <a:pathLst>
                <a:path w="11359" h="5645" extrusionOk="0">
                  <a:moveTo>
                    <a:pt x="10378" y="487"/>
                  </a:moveTo>
                  <a:cubicBezTo>
                    <a:pt x="10717" y="487"/>
                    <a:pt x="10717" y="1025"/>
                    <a:pt x="10378" y="1025"/>
                  </a:cubicBezTo>
                  <a:cubicBezTo>
                    <a:pt x="10365" y="1025"/>
                    <a:pt x="10351" y="1024"/>
                    <a:pt x="10337" y="1022"/>
                  </a:cubicBezTo>
                  <a:cubicBezTo>
                    <a:pt x="10012" y="999"/>
                    <a:pt x="10012" y="513"/>
                    <a:pt x="10337" y="489"/>
                  </a:cubicBezTo>
                  <a:cubicBezTo>
                    <a:pt x="10351" y="488"/>
                    <a:pt x="10365" y="487"/>
                    <a:pt x="10378" y="487"/>
                  </a:cubicBezTo>
                  <a:close/>
                  <a:moveTo>
                    <a:pt x="4150" y="2273"/>
                  </a:moveTo>
                  <a:cubicBezTo>
                    <a:pt x="4157" y="2273"/>
                    <a:pt x="4165" y="2273"/>
                    <a:pt x="4172" y="2274"/>
                  </a:cubicBezTo>
                  <a:cubicBezTo>
                    <a:pt x="4497" y="2320"/>
                    <a:pt x="4497" y="2807"/>
                    <a:pt x="4172" y="2830"/>
                  </a:cubicBezTo>
                  <a:cubicBezTo>
                    <a:pt x="4157" y="2832"/>
                    <a:pt x="4143" y="2833"/>
                    <a:pt x="4129" y="2833"/>
                  </a:cubicBezTo>
                  <a:cubicBezTo>
                    <a:pt x="3763" y="2833"/>
                    <a:pt x="3770" y="2273"/>
                    <a:pt x="4150" y="2273"/>
                  </a:cubicBezTo>
                  <a:close/>
                  <a:moveTo>
                    <a:pt x="7238" y="3821"/>
                  </a:moveTo>
                  <a:cubicBezTo>
                    <a:pt x="7380" y="3821"/>
                    <a:pt x="7509" y="3931"/>
                    <a:pt x="7509" y="4105"/>
                  </a:cubicBezTo>
                  <a:cubicBezTo>
                    <a:pt x="7509" y="4244"/>
                    <a:pt x="7394" y="4383"/>
                    <a:pt x="7255" y="4383"/>
                  </a:cubicBezTo>
                  <a:cubicBezTo>
                    <a:pt x="7000" y="4383"/>
                    <a:pt x="6884" y="4082"/>
                    <a:pt x="7046" y="3896"/>
                  </a:cubicBezTo>
                  <a:cubicBezTo>
                    <a:pt x="7105" y="3845"/>
                    <a:pt x="7173" y="3821"/>
                    <a:pt x="7238" y="3821"/>
                  </a:cubicBezTo>
                  <a:close/>
                  <a:moveTo>
                    <a:pt x="1044" y="4598"/>
                  </a:moveTo>
                  <a:cubicBezTo>
                    <a:pt x="1184" y="4598"/>
                    <a:pt x="1322" y="4713"/>
                    <a:pt x="1322" y="4870"/>
                  </a:cubicBezTo>
                  <a:cubicBezTo>
                    <a:pt x="1322" y="5032"/>
                    <a:pt x="1206" y="5148"/>
                    <a:pt x="1044" y="5148"/>
                  </a:cubicBezTo>
                  <a:cubicBezTo>
                    <a:pt x="812" y="5148"/>
                    <a:pt x="673" y="4870"/>
                    <a:pt x="858" y="4684"/>
                  </a:cubicBezTo>
                  <a:cubicBezTo>
                    <a:pt x="911" y="4624"/>
                    <a:pt x="977" y="4598"/>
                    <a:pt x="1044" y="4598"/>
                  </a:cubicBezTo>
                  <a:close/>
                  <a:moveTo>
                    <a:pt x="10378" y="1"/>
                  </a:moveTo>
                  <a:cubicBezTo>
                    <a:pt x="10357" y="1"/>
                    <a:pt x="10336" y="1"/>
                    <a:pt x="10314" y="3"/>
                  </a:cubicBezTo>
                  <a:cubicBezTo>
                    <a:pt x="9897" y="3"/>
                    <a:pt x="9572" y="350"/>
                    <a:pt x="9572" y="768"/>
                  </a:cubicBezTo>
                  <a:cubicBezTo>
                    <a:pt x="9572" y="953"/>
                    <a:pt x="9618" y="1115"/>
                    <a:pt x="9757" y="1254"/>
                  </a:cubicBezTo>
                  <a:lnTo>
                    <a:pt x="7718" y="3525"/>
                  </a:lnTo>
                  <a:cubicBezTo>
                    <a:pt x="7577" y="3406"/>
                    <a:pt x="7406" y="3348"/>
                    <a:pt x="7238" y="3348"/>
                  </a:cubicBezTo>
                  <a:cubicBezTo>
                    <a:pt x="7046" y="3348"/>
                    <a:pt x="6857" y="3424"/>
                    <a:pt x="6722" y="3572"/>
                  </a:cubicBezTo>
                  <a:lnTo>
                    <a:pt x="4914" y="2668"/>
                  </a:lnTo>
                  <a:lnTo>
                    <a:pt x="4914" y="2575"/>
                  </a:lnTo>
                  <a:cubicBezTo>
                    <a:pt x="4937" y="2031"/>
                    <a:pt x="4543" y="1758"/>
                    <a:pt x="4152" y="1758"/>
                  </a:cubicBezTo>
                  <a:cubicBezTo>
                    <a:pt x="3761" y="1758"/>
                    <a:pt x="3373" y="2031"/>
                    <a:pt x="3407" y="2575"/>
                  </a:cubicBezTo>
                  <a:cubicBezTo>
                    <a:pt x="3384" y="2598"/>
                    <a:pt x="3384" y="2645"/>
                    <a:pt x="3407" y="2691"/>
                  </a:cubicBezTo>
                  <a:lnTo>
                    <a:pt x="1414" y="4174"/>
                  </a:lnTo>
                  <a:cubicBezTo>
                    <a:pt x="1414" y="4174"/>
                    <a:pt x="1391" y="4197"/>
                    <a:pt x="1391" y="4197"/>
                  </a:cubicBezTo>
                  <a:cubicBezTo>
                    <a:pt x="1275" y="4151"/>
                    <a:pt x="1159" y="4128"/>
                    <a:pt x="1044" y="4128"/>
                  </a:cubicBezTo>
                  <a:cubicBezTo>
                    <a:pt x="279" y="4128"/>
                    <a:pt x="1" y="5124"/>
                    <a:pt x="650" y="5518"/>
                  </a:cubicBezTo>
                  <a:cubicBezTo>
                    <a:pt x="786" y="5606"/>
                    <a:pt x="926" y="5644"/>
                    <a:pt x="1061" y="5644"/>
                  </a:cubicBezTo>
                  <a:cubicBezTo>
                    <a:pt x="1571" y="5644"/>
                    <a:pt x="1995" y="5095"/>
                    <a:pt x="1739" y="4545"/>
                  </a:cubicBezTo>
                  <a:lnTo>
                    <a:pt x="3639" y="3131"/>
                  </a:lnTo>
                  <a:cubicBezTo>
                    <a:pt x="3775" y="3256"/>
                    <a:pt x="3956" y="3320"/>
                    <a:pt x="4140" y="3320"/>
                  </a:cubicBezTo>
                  <a:cubicBezTo>
                    <a:pt x="4332" y="3320"/>
                    <a:pt x="4528" y="3250"/>
                    <a:pt x="4682" y="3108"/>
                  </a:cubicBezTo>
                  <a:lnTo>
                    <a:pt x="6490" y="4012"/>
                  </a:lnTo>
                  <a:cubicBezTo>
                    <a:pt x="6467" y="4035"/>
                    <a:pt x="6467" y="4082"/>
                    <a:pt x="6490" y="4105"/>
                  </a:cubicBezTo>
                  <a:cubicBezTo>
                    <a:pt x="6478" y="4615"/>
                    <a:pt x="6855" y="4870"/>
                    <a:pt x="7234" y="4870"/>
                  </a:cubicBezTo>
                  <a:cubicBezTo>
                    <a:pt x="7614" y="4870"/>
                    <a:pt x="7996" y="4615"/>
                    <a:pt x="7996" y="4105"/>
                  </a:cubicBezTo>
                  <a:cubicBezTo>
                    <a:pt x="7996" y="4058"/>
                    <a:pt x="7996" y="4012"/>
                    <a:pt x="7973" y="3966"/>
                  </a:cubicBezTo>
                  <a:lnTo>
                    <a:pt x="10175" y="1509"/>
                  </a:lnTo>
                  <a:lnTo>
                    <a:pt x="10314" y="1509"/>
                  </a:lnTo>
                  <a:cubicBezTo>
                    <a:pt x="10336" y="1511"/>
                    <a:pt x="10357" y="1511"/>
                    <a:pt x="10378" y="1511"/>
                  </a:cubicBezTo>
                  <a:cubicBezTo>
                    <a:pt x="11358" y="1511"/>
                    <a:pt x="11358" y="1"/>
                    <a:pt x="10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2720375" y="2792600"/>
              <a:ext cx="61425" cy="95625"/>
            </a:xfrm>
            <a:custGeom>
              <a:avLst/>
              <a:gdLst/>
              <a:ahLst/>
              <a:cxnLst/>
              <a:rect l="l" t="t" r="r" b="b"/>
              <a:pathLst>
                <a:path w="2457" h="3825" extrusionOk="0">
                  <a:moveTo>
                    <a:pt x="1229" y="0"/>
                  </a:moveTo>
                  <a:cubicBezTo>
                    <a:pt x="1113" y="0"/>
                    <a:pt x="997" y="116"/>
                    <a:pt x="997" y="232"/>
                  </a:cubicBezTo>
                  <a:lnTo>
                    <a:pt x="997" y="510"/>
                  </a:lnTo>
                  <a:cubicBezTo>
                    <a:pt x="0" y="696"/>
                    <a:pt x="139" y="2156"/>
                    <a:pt x="1159" y="2156"/>
                  </a:cubicBezTo>
                  <a:lnTo>
                    <a:pt x="1321" y="2156"/>
                  </a:lnTo>
                  <a:cubicBezTo>
                    <a:pt x="1336" y="2154"/>
                    <a:pt x="1351" y="2154"/>
                    <a:pt x="1365" y="2154"/>
                  </a:cubicBezTo>
                  <a:cubicBezTo>
                    <a:pt x="1817" y="2154"/>
                    <a:pt x="1817" y="2830"/>
                    <a:pt x="1365" y="2830"/>
                  </a:cubicBezTo>
                  <a:cubicBezTo>
                    <a:pt x="1351" y="2830"/>
                    <a:pt x="1336" y="2829"/>
                    <a:pt x="1321" y="2828"/>
                  </a:cubicBezTo>
                  <a:lnTo>
                    <a:pt x="1066" y="2828"/>
                  </a:lnTo>
                  <a:cubicBezTo>
                    <a:pt x="1054" y="2830"/>
                    <a:pt x="1043" y="2831"/>
                    <a:pt x="1031" y="2831"/>
                  </a:cubicBezTo>
                  <a:cubicBezTo>
                    <a:pt x="908" y="2831"/>
                    <a:pt x="811" y="2721"/>
                    <a:pt x="811" y="2573"/>
                  </a:cubicBezTo>
                  <a:cubicBezTo>
                    <a:pt x="811" y="2457"/>
                    <a:pt x="695" y="2341"/>
                    <a:pt x="556" y="2341"/>
                  </a:cubicBezTo>
                  <a:cubicBezTo>
                    <a:pt x="441" y="2341"/>
                    <a:pt x="325" y="2457"/>
                    <a:pt x="325" y="2573"/>
                  </a:cubicBezTo>
                  <a:cubicBezTo>
                    <a:pt x="325" y="2967"/>
                    <a:pt x="626" y="3291"/>
                    <a:pt x="997" y="3314"/>
                  </a:cubicBezTo>
                  <a:lnTo>
                    <a:pt x="997" y="3593"/>
                  </a:lnTo>
                  <a:cubicBezTo>
                    <a:pt x="997" y="3708"/>
                    <a:pt x="1113" y="3824"/>
                    <a:pt x="1229" y="3824"/>
                  </a:cubicBezTo>
                  <a:cubicBezTo>
                    <a:pt x="1368" y="3824"/>
                    <a:pt x="1483" y="3708"/>
                    <a:pt x="1483" y="3593"/>
                  </a:cubicBezTo>
                  <a:lnTo>
                    <a:pt x="1483" y="3291"/>
                  </a:lnTo>
                  <a:cubicBezTo>
                    <a:pt x="2457" y="3083"/>
                    <a:pt x="2318" y="1669"/>
                    <a:pt x="1321" y="1646"/>
                  </a:cubicBezTo>
                  <a:lnTo>
                    <a:pt x="1159" y="1646"/>
                  </a:lnTo>
                  <a:cubicBezTo>
                    <a:pt x="1144" y="1647"/>
                    <a:pt x="1129" y="1648"/>
                    <a:pt x="1115" y="1648"/>
                  </a:cubicBezTo>
                  <a:cubicBezTo>
                    <a:pt x="664" y="1648"/>
                    <a:pt x="664" y="972"/>
                    <a:pt x="1115" y="972"/>
                  </a:cubicBezTo>
                  <a:cubicBezTo>
                    <a:pt x="1129" y="972"/>
                    <a:pt x="1144" y="972"/>
                    <a:pt x="1159" y="974"/>
                  </a:cubicBezTo>
                  <a:lnTo>
                    <a:pt x="1414" y="974"/>
                  </a:lnTo>
                  <a:cubicBezTo>
                    <a:pt x="1553" y="974"/>
                    <a:pt x="1669" y="1090"/>
                    <a:pt x="1669" y="1229"/>
                  </a:cubicBezTo>
                  <a:lnTo>
                    <a:pt x="1669" y="1391"/>
                  </a:lnTo>
                  <a:cubicBezTo>
                    <a:pt x="1669" y="1530"/>
                    <a:pt x="1762" y="1646"/>
                    <a:pt x="1901" y="1646"/>
                  </a:cubicBezTo>
                  <a:cubicBezTo>
                    <a:pt x="2040" y="1646"/>
                    <a:pt x="2156" y="1553"/>
                    <a:pt x="2156" y="1414"/>
                  </a:cubicBezTo>
                  <a:lnTo>
                    <a:pt x="2156" y="1252"/>
                  </a:lnTo>
                  <a:cubicBezTo>
                    <a:pt x="2156" y="858"/>
                    <a:pt x="1854" y="533"/>
                    <a:pt x="1483" y="510"/>
                  </a:cubicBezTo>
                  <a:lnTo>
                    <a:pt x="1483" y="232"/>
                  </a:lnTo>
                  <a:cubicBezTo>
                    <a:pt x="1483" y="116"/>
                    <a:pt x="1368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2579000" y="2709175"/>
              <a:ext cx="61825" cy="95625"/>
            </a:xfrm>
            <a:custGeom>
              <a:avLst/>
              <a:gdLst/>
              <a:ahLst/>
              <a:cxnLst/>
              <a:rect l="l" t="t" r="r" b="b"/>
              <a:pathLst>
                <a:path w="2473" h="3825" extrusionOk="0">
                  <a:moveTo>
                    <a:pt x="1229" y="0"/>
                  </a:moveTo>
                  <a:cubicBezTo>
                    <a:pt x="1090" y="0"/>
                    <a:pt x="997" y="93"/>
                    <a:pt x="997" y="232"/>
                  </a:cubicBezTo>
                  <a:lnTo>
                    <a:pt x="997" y="533"/>
                  </a:lnTo>
                  <a:cubicBezTo>
                    <a:pt x="0" y="719"/>
                    <a:pt x="140" y="2155"/>
                    <a:pt x="1136" y="2155"/>
                  </a:cubicBezTo>
                  <a:lnTo>
                    <a:pt x="1321" y="2155"/>
                  </a:lnTo>
                  <a:cubicBezTo>
                    <a:pt x="1336" y="2154"/>
                    <a:pt x="1350" y="2153"/>
                    <a:pt x="1364" y="2153"/>
                  </a:cubicBezTo>
                  <a:cubicBezTo>
                    <a:pt x="1817" y="2153"/>
                    <a:pt x="1817" y="2853"/>
                    <a:pt x="1364" y="2853"/>
                  </a:cubicBezTo>
                  <a:cubicBezTo>
                    <a:pt x="1350" y="2853"/>
                    <a:pt x="1336" y="2852"/>
                    <a:pt x="1321" y="2851"/>
                  </a:cubicBezTo>
                  <a:lnTo>
                    <a:pt x="1067" y="2851"/>
                  </a:lnTo>
                  <a:cubicBezTo>
                    <a:pt x="928" y="2851"/>
                    <a:pt x="812" y="2735"/>
                    <a:pt x="812" y="2596"/>
                  </a:cubicBezTo>
                  <a:cubicBezTo>
                    <a:pt x="812" y="2457"/>
                    <a:pt x="696" y="2341"/>
                    <a:pt x="557" y="2341"/>
                  </a:cubicBezTo>
                  <a:cubicBezTo>
                    <a:pt x="441" y="2341"/>
                    <a:pt x="325" y="2457"/>
                    <a:pt x="325" y="2596"/>
                  </a:cubicBezTo>
                  <a:cubicBezTo>
                    <a:pt x="325" y="2967"/>
                    <a:pt x="626" y="3291"/>
                    <a:pt x="997" y="3314"/>
                  </a:cubicBezTo>
                  <a:lnTo>
                    <a:pt x="997" y="3592"/>
                  </a:lnTo>
                  <a:cubicBezTo>
                    <a:pt x="997" y="3731"/>
                    <a:pt x="1113" y="3824"/>
                    <a:pt x="1229" y="3824"/>
                  </a:cubicBezTo>
                  <a:cubicBezTo>
                    <a:pt x="1368" y="3824"/>
                    <a:pt x="1484" y="3731"/>
                    <a:pt x="1484" y="3592"/>
                  </a:cubicBezTo>
                  <a:lnTo>
                    <a:pt x="1484" y="3291"/>
                  </a:lnTo>
                  <a:cubicBezTo>
                    <a:pt x="2472" y="3107"/>
                    <a:pt x="2320" y="1669"/>
                    <a:pt x="1345" y="1669"/>
                  </a:cubicBezTo>
                  <a:cubicBezTo>
                    <a:pt x="1337" y="1669"/>
                    <a:pt x="1329" y="1669"/>
                    <a:pt x="1321" y="1669"/>
                  </a:cubicBezTo>
                  <a:lnTo>
                    <a:pt x="1159" y="1669"/>
                  </a:lnTo>
                  <a:cubicBezTo>
                    <a:pt x="742" y="1622"/>
                    <a:pt x="742" y="1020"/>
                    <a:pt x="1159" y="974"/>
                  </a:cubicBezTo>
                  <a:lnTo>
                    <a:pt x="1414" y="974"/>
                  </a:lnTo>
                  <a:cubicBezTo>
                    <a:pt x="1553" y="974"/>
                    <a:pt x="1669" y="1089"/>
                    <a:pt x="1669" y="1228"/>
                  </a:cubicBezTo>
                  <a:lnTo>
                    <a:pt x="1669" y="1414"/>
                  </a:lnTo>
                  <a:cubicBezTo>
                    <a:pt x="1669" y="1530"/>
                    <a:pt x="1762" y="1646"/>
                    <a:pt x="1901" y="1646"/>
                  </a:cubicBezTo>
                  <a:cubicBezTo>
                    <a:pt x="2040" y="1646"/>
                    <a:pt x="2133" y="1530"/>
                    <a:pt x="2133" y="1414"/>
                  </a:cubicBezTo>
                  <a:lnTo>
                    <a:pt x="2133" y="1228"/>
                  </a:lnTo>
                  <a:cubicBezTo>
                    <a:pt x="2133" y="858"/>
                    <a:pt x="1855" y="533"/>
                    <a:pt x="1484" y="510"/>
                  </a:cubicBezTo>
                  <a:lnTo>
                    <a:pt x="1484" y="232"/>
                  </a:lnTo>
                  <a:cubicBezTo>
                    <a:pt x="1484" y="93"/>
                    <a:pt x="1368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2418700" y="2754350"/>
              <a:ext cx="61250" cy="95625"/>
            </a:xfrm>
            <a:custGeom>
              <a:avLst/>
              <a:gdLst/>
              <a:ahLst/>
              <a:cxnLst/>
              <a:rect l="l" t="t" r="r" b="b"/>
              <a:pathLst>
                <a:path w="2450" h="3825" extrusionOk="0">
                  <a:moveTo>
                    <a:pt x="1221" y="1"/>
                  </a:moveTo>
                  <a:cubicBezTo>
                    <a:pt x="1082" y="1"/>
                    <a:pt x="966" y="94"/>
                    <a:pt x="966" y="233"/>
                  </a:cubicBezTo>
                  <a:lnTo>
                    <a:pt x="966" y="511"/>
                  </a:lnTo>
                  <a:cubicBezTo>
                    <a:pt x="1" y="695"/>
                    <a:pt x="130" y="2133"/>
                    <a:pt x="1105" y="2133"/>
                  </a:cubicBezTo>
                  <a:cubicBezTo>
                    <a:pt x="1113" y="2133"/>
                    <a:pt x="1121" y="2133"/>
                    <a:pt x="1129" y="2133"/>
                  </a:cubicBezTo>
                  <a:lnTo>
                    <a:pt x="1291" y="2133"/>
                  </a:lnTo>
                  <a:cubicBezTo>
                    <a:pt x="1754" y="2156"/>
                    <a:pt x="1754" y="2828"/>
                    <a:pt x="1291" y="2828"/>
                  </a:cubicBezTo>
                  <a:lnTo>
                    <a:pt x="1059" y="2828"/>
                  </a:lnTo>
                  <a:cubicBezTo>
                    <a:pt x="897" y="2828"/>
                    <a:pt x="781" y="2712"/>
                    <a:pt x="781" y="2573"/>
                  </a:cubicBezTo>
                  <a:cubicBezTo>
                    <a:pt x="781" y="2411"/>
                    <a:pt x="665" y="2330"/>
                    <a:pt x="549" y="2330"/>
                  </a:cubicBezTo>
                  <a:cubicBezTo>
                    <a:pt x="433" y="2330"/>
                    <a:pt x="317" y="2411"/>
                    <a:pt x="317" y="2573"/>
                  </a:cubicBezTo>
                  <a:cubicBezTo>
                    <a:pt x="294" y="2944"/>
                    <a:pt x="596" y="3269"/>
                    <a:pt x="966" y="3315"/>
                  </a:cubicBezTo>
                  <a:lnTo>
                    <a:pt x="966" y="3570"/>
                  </a:lnTo>
                  <a:cubicBezTo>
                    <a:pt x="966" y="3709"/>
                    <a:pt x="1082" y="3825"/>
                    <a:pt x="1221" y="3825"/>
                  </a:cubicBezTo>
                  <a:cubicBezTo>
                    <a:pt x="1337" y="3825"/>
                    <a:pt x="1453" y="3709"/>
                    <a:pt x="1453" y="3570"/>
                  </a:cubicBezTo>
                  <a:lnTo>
                    <a:pt x="1453" y="3292"/>
                  </a:lnTo>
                  <a:cubicBezTo>
                    <a:pt x="2450" y="3106"/>
                    <a:pt x="2310" y="1669"/>
                    <a:pt x="1291" y="1669"/>
                  </a:cubicBezTo>
                  <a:lnTo>
                    <a:pt x="1129" y="1669"/>
                  </a:lnTo>
                  <a:cubicBezTo>
                    <a:pt x="665" y="1669"/>
                    <a:pt x="665" y="974"/>
                    <a:pt x="1129" y="974"/>
                  </a:cubicBezTo>
                  <a:lnTo>
                    <a:pt x="1383" y="974"/>
                  </a:lnTo>
                  <a:cubicBezTo>
                    <a:pt x="1523" y="974"/>
                    <a:pt x="1638" y="1090"/>
                    <a:pt x="1638" y="1229"/>
                  </a:cubicBezTo>
                  <a:lnTo>
                    <a:pt x="1638" y="1391"/>
                  </a:lnTo>
                  <a:cubicBezTo>
                    <a:pt x="1638" y="1530"/>
                    <a:pt x="1754" y="1623"/>
                    <a:pt x="1893" y="1623"/>
                  </a:cubicBezTo>
                  <a:lnTo>
                    <a:pt x="1893" y="1646"/>
                  </a:lnTo>
                  <a:cubicBezTo>
                    <a:pt x="2009" y="1646"/>
                    <a:pt x="2125" y="1530"/>
                    <a:pt x="2125" y="1391"/>
                  </a:cubicBezTo>
                  <a:lnTo>
                    <a:pt x="2125" y="1229"/>
                  </a:lnTo>
                  <a:cubicBezTo>
                    <a:pt x="2125" y="858"/>
                    <a:pt x="1824" y="534"/>
                    <a:pt x="1453" y="488"/>
                  </a:cubicBezTo>
                  <a:lnTo>
                    <a:pt x="1453" y="233"/>
                  </a:lnTo>
                  <a:cubicBezTo>
                    <a:pt x="1453" y="94"/>
                    <a:pt x="1337" y="1"/>
                    <a:pt x="1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47"/>
          <p:cNvGrpSpPr/>
          <p:nvPr/>
        </p:nvGrpSpPr>
        <p:grpSpPr>
          <a:xfrm>
            <a:off x="5102550" y="3240350"/>
            <a:ext cx="594345" cy="594345"/>
            <a:chOff x="5944625" y="2644850"/>
            <a:chExt cx="410800" cy="410800"/>
          </a:xfrm>
        </p:grpSpPr>
        <p:sp>
          <p:nvSpPr>
            <p:cNvPr id="417" name="Google Shape;417;p47"/>
            <p:cNvSpPr/>
            <p:nvPr/>
          </p:nvSpPr>
          <p:spPr>
            <a:xfrm>
              <a:off x="5944625" y="2644850"/>
              <a:ext cx="410800" cy="410800"/>
            </a:xfrm>
            <a:custGeom>
              <a:avLst/>
              <a:gdLst/>
              <a:ahLst/>
              <a:cxnLst/>
              <a:rect l="l" t="t" r="r" b="b"/>
              <a:pathLst>
                <a:path w="16432" h="16432" extrusionOk="0">
                  <a:moveTo>
                    <a:pt x="12074" y="10731"/>
                  </a:moveTo>
                  <a:cubicBezTo>
                    <a:pt x="12486" y="10731"/>
                    <a:pt x="12897" y="11009"/>
                    <a:pt x="12862" y="11565"/>
                  </a:cubicBezTo>
                  <a:lnTo>
                    <a:pt x="12862" y="12330"/>
                  </a:lnTo>
                  <a:cubicBezTo>
                    <a:pt x="12862" y="12840"/>
                    <a:pt x="13071" y="13303"/>
                    <a:pt x="13442" y="13651"/>
                  </a:cubicBezTo>
                  <a:lnTo>
                    <a:pt x="11310" y="13651"/>
                  </a:lnTo>
                  <a:lnTo>
                    <a:pt x="11286" y="11565"/>
                  </a:lnTo>
                  <a:cubicBezTo>
                    <a:pt x="11252" y="11009"/>
                    <a:pt x="11663" y="10731"/>
                    <a:pt x="12074" y="10731"/>
                  </a:cubicBezTo>
                  <a:close/>
                  <a:moveTo>
                    <a:pt x="11078" y="10754"/>
                  </a:moveTo>
                  <a:lnTo>
                    <a:pt x="11078" y="10754"/>
                  </a:lnTo>
                  <a:cubicBezTo>
                    <a:pt x="10939" y="10939"/>
                    <a:pt x="10869" y="11125"/>
                    <a:pt x="10823" y="11333"/>
                  </a:cubicBezTo>
                  <a:cubicBezTo>
                    <a:pt x="10823" y="11403"/>
                    <a:pt x="10800" y="11496"/>
                    <a:pt x="10800" y="11565"/>
                  </a:cubicBezTo>
                  <a:lnTo>
                    <a:pt x="10800" y="15157"/>
                  </a:lnTo>
                  <a:cubicBezTo>
                    <a:pt x="10800" y="15679"/>
                    <a:pt x="10406" y="15939"/>
                    <a:pt x="10012" y="15939"/>
                  </a:cubicBezTo>
                  <a:cubicBezTo>
                    <a:pt x="9618" y="15939"/>
                    <a:pt x="9224" y="15679"/>
                    <a:pt x="9224" y="15157"/>
                  </a:cubicBezTo>
                  <a:lnTo>
                    <a:pt x="9224" y="14138"/>
                  </a:lnTo>
                  <a:cubicBezTo>
                    <a:pt x="9224" y="13999"/>
                    <a:pt x="9131" y="13883"/>
                    <a:pt x="8992" y="13883"/>
                  </a:cubicBezTo>
                  <a:lnTo>
                    <a:pt x="1507" y="13883"/>
                  </a:lnTo>
                  <a:lnTo>
                    <a:pt x="1507" y="11565"/>
                  </a:lnTo>
                  <a:cubicBezTo>
                    <a:pt x="1507" y="11125"/>
                    <a:pt x="1877" y="10777"/>
                    <a:pt x="2294" y="10777"/>
                  </a:cubicBezTo>
                  <a:lnTo>
                    <a:pt x="11078" y="10754"/>
                  </a:lnTo>
                  <a:close/>
                  <a:moveTo>
                    <a:pt x="8737" y="14369"/>
                  </a:moveTo>
                  <a:lnTo>
                    <a:pt x="8737" y="15157"/>
                  </a:lnTo>
                  <a:cubicBezTo>
                    <a:pt x="8737" y="15435"/>
                    <a:pt x="8853" y="15713"/>
                    <a:pt x="9015" y="15945"/>
                  </a:cubicBezTo>
                  <a:lnTo>
                    <a:pt x="1275" y="15945"/>
                  </a:lnTo>
                  <a:cubicBezTo>
                    <a:pt x="834" y="15945"/>
                    <a:pt x="487" y="15574"/>
                    <a:pt x="487" y="15157"/>
                  </a:cubicBezTo>
                  <a:lnTo>
                    <a:pt x="487" y="14369"/>
                  </a:lnTo>
                  <a:close/>
                  <a:moveTo>
                    <a:pt x="3847" y="1"/>
                  </a:moveTo>
                  <a:cubicBezTo>
                    <a:pt x="3708" y="1"/>
                    <a:pt x="3592" y="93"/>
                    <a:pt x="3592" y="232"/>
                  </a:cubicBezTo>
                  <a:lnTo>
                    <a:pt x="3592" y="10290"/>
                  </a:lnTo>
                  <a:lnTo>
                    <a:pt x="2294" y="10290"/>
                  </a:lnTo>
                  <a:cubicBezTo>
                    <a:pt x="1599" y="10290"/>
                    <a:pt x="1043" y="10847"/>
                    <a:pt x="1020" y="11542"/>
                  </a:cubicBezTo>
                  <a:lnTo>
                    <a:pt x="1020" y="13883"/>
                  </a:lnTo>
                  <a:lnTo>
                    <a:pt x="255" y="13883"/>
                  </a:lnTo>
                  <a:cubicBezTo>
                    <a:pt x="116" y="13883"/>
                    <a:pt x="0" y="13999"/>
                    <a:pt x="0" y="14114"/>
                  </a:cubicBezTo>
                  <a:lnTo>
                    <a:pt x="0" y="15157"/>
                  </a:lnTo>
                  <a:cubicBezTo>
                    <a:pt x="0" y="15853"/>
                    <a:pt x="580" y="16409"/>
                    <a:pt x="1275" y="16432"/>
                  </a:cubicBezTo>
                  <a:lnTo>
                    <a:pt x="10012" y="16432"/>
                  </a:lnTo>
                  <a:cubicBezTo>
                    <a:pt x="10730" y="16432"/>
                    <a:pt x="11286" y="15853"/>
                    <a:pt x="11286" y="15157"/>
                  </a:cubicBezTo>
                  <a:lnTo>
                    <a:pt x="11286" y="14114"/>
                  </a:lnTo>
                  <a:lnTo>
                    <a:pt x="14647" y="14114"/>
                  </a:lnTo>
                  <a:cubicBezTo>
                    <a:pt x="15643" y="14114"/>
                    <a:pt x="16431" y="13303"/>
                    <a:pt x="16431" y="12330"/>
                  </a:cubicBezTo>
                  <a:lnTo>
                    <a:pt x="16431" y="7324"/>
                  </a:lnTo>
                  <a:cubicBezTo>
                    <a:pt x="16431" y="7162"/>
                    <a:pt x="16310" y="7081"/>
                    <a:pt x="16188" y="7081"/>
                  </a:cubicBezTo>
                  <a:cubicBezTo>
                    <a:pt x="16066" y="7081"/>
                    <a:pt x="15945" y="7162"/>
                    <a:pt x="15945" y="7324"/>
                  </a:cubicBezTo>
                  <a:lnTo>
                    <a:pt x="15945" y="12330"/>
                  </a:lnTo>
                  <a:cubicBezTo>
                    <a:pt x="15945" y="13199"/>
                    <a:pt x="15296" y="13634"/>
                    <a:pt x="14647" y="13634"/>
                  </a:cubicBezTo>
                  <a:cubicBezTo>
                    <a:pt x="13998" y="13634"/>
                    <a:pt x="13349" y="13199"/>
                    <a:pt x="13349" y="12330"/>
                  </a:cubicBezTo>
                  <a:lnTo>
                    <a:pt x="13349" y="11565"/>
                  </a:lnTo>
                  <a:cubicBezTo>
                    <a:pt x="13349" y="10870"/>
                    <a:pt x="12770" y="10290"/>
                    <a:pt x="12074" y="10290"/>
                  </a:cubicBezTo>
                  <a:lnTo>
                    <a:pt x="4079" y="10290"/>
                  </a:lnTo>
                  <a:lnTo>
                    <a:pt x="4079" y="487"/>
                  </a:lnTo>
                  <a:lnTo>
                    <a:pt x="15968" y="487"/>
                  </a:lnTo>
                  <a:lnTo>
                    <a:pt x="15968" y="6165"/>
                  </a:lnTo>
                  <a:cubicBezTo>
                    <a:pt x="15968" y="6304"/>
                    <a:pt x="16061" y="6397"/>
                    <a:pt x="16200" y="6397"/>
                  </a:cubicBezTo>
                  <a:cubicBezTo>
                    <a:pt x="16315" y="6397"/>
                    <a:pt x="16431" y="6304"/>
                    <a:pt x="16431" y="6165"/>
                  </a:cubicBezTo>
                  <a:lnTo>
                    <a:pt x="16431" y="232"/>
                  </a:lnTo>
                  <a:cubicBezTo>
                    <a:pt x="16431" y="93"/>
                    <a:pt x="16315" y="1"/>
                    <a:pt x="16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6019925" y="2933975"/>
              <a:ext cx="157625" cy="12175"/>
            </a:xfrm>
            <a:custGeom>
              <a:avLst/>
              <a:gdLst/>
              <a:ahLst/>
              <a:cxnLst/>
              <a:rect l="l" t="t" r="r" b="b"/>
              <a:pathLst>
                <a:path w="6305" h="487" extrusionOk="0">
                  <a:moveTo>
                    <a:pt x="325" y="0"/>
                  </a:moveTo>
                  <a:cubicBezTo>
                    <a:pt x="1" y="0"/>
                    <a:pt x="1" y="487"/>
                    <a:pt x="325" y="487"/>
                  </a:cubicBezTo>
                  <a:lnTo>
                    <a:pt x="5980" y="487"/>
                  </a:lnTo>
                  <a:cubicBezTo>
                    <a:pt x="6305" y="487"/>
                    <a:pt x="6305" y="0"/>
                    <a:pt x="5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6019925" y="2966400"/>
              <a:ext cx="54500" cy="11625"/>
            </a:xfrm>
            <a:custGeom>
              <a:avLst/>
              <a:gdLst/>
              <a:ahLst/>
              <a:cxnLst/>
              <a:rect l="l" t="t" r="r" b="b"/>
              <a:pathLst>
                <a:path w="2180" h="465" extrusionOk="0">
                  <a:moveTo>
                    <a:pt x="325" y="1"/>
                  </a:moveTo>
                  <a:cubicBezTo>
                    <a:pt x="1" y="1"/>
                    <a:pt x="1" y="464"/>
                    <a:pt x="325" y="464"/>
                  </a:cubicBezTo>
                  <a:lnTo>
                    <a:pt x="1878" y="464"/>
                  </a:lnTo>
                  <a:cubicBezTo>
                    <a:pt x="2179" y="464"/>
                    <a:pt x="2179" y="1"/>
                    <a:pt x="1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6084250" y="2966400"/>
              <a:ext cx="93300" cy="11625"/>
            </a:xfrm>
            <a:custGeom>
              <a:avLst/>
              <a:gdLst/>
              <a:ahLst/>
              <a:cxnLst/>
              <a:rect l="l" t="t" r="r" b="b"/>
              <a:pathLst>
                <a:path w="3732" h="465" extrusionOk="0">
                  <a:moveTo>
                    <a:pt x="325" y="1"/>
                  </a:moveTo>
                  <a:cubicBezTo>
                    <a:pt x="0" y="1"/>
                    <a:pt x="0" y="464"/>
                    <a:pt x="325" y="464"/>
                  </a:cubicBezTo>
                  <a:lnTo>
                    <a:pt x="3407" y="464"/>
                  </a:lnTo>
                  <a:cubicBezTo>
                    <a:pt x="3732" y="464"/>
                    <a:pt x="3732" y="1"/>
                    <a:pt x="3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6119600" y="2676875"/>
              <a:ext cx="155875" cy="140650"/>
            </a:xfrm>
            <a:custGeom>
              <a:avLst/>
              <a:gdLst/>
              <a:ahLst/>
              <a:cxnLst/>
              <a:rect l="l" t="t" r="r" b="b"/>
              <a:pathLst>
                <a:path w="6235" h="5626" extrusionOk="0">
                  <a:moveTo>
                    <a:pt x="3129" y="643"/>
                  </a:moveTo>
                  <a:lnTo>
                    <a:pt x="4172" y="2057"/>
                  </a:lnTo>
                  <a:lnTo>
                    <a:pt x="2063" y="2057"/>
                  </a:lnTo>
                  <a:lnTo>
                    <a:pt x="3129" y="643"/>
                  </a:lnTo>
                  <a:close/>
                  <a:moveTo>
                    <a:pt x="1344" y="4490"/>
                  </a:moveTo>
                  <a:lnTo>
                    <a:pt x="1344" y="5139"/>
                  </a:lnTo>
                  <a:lnTo>
                    <a:pt x="695" y="5139"/>
                  </a:lnTo>
                  <a:cubicBezTo>
                    <a:pt x="765" y="5000"/>
                    <a:pt x="858" y="4884"/>
                    <a:pt x="973" y="4792"/>
                  </a:cubicBezTo>
                  <a:cubicBezTo>
                    <a:pt x="1089" y="4676"/>
                    <a:pt x="1205" y="4583"/>
                    <a:pt x="1344" y="4490"/>
                  </a:cubicBezTo>
                  <a:close/>
                  <a:moveTo>
                    <a:pt x="4426" y="2544"/>
                  </a:moveTo>
                  <a:lnTo>
                    <a:pt x="4426" y="4096"/>
                  </a:lnTo>
                  <a:lnTo>
                    <a:pt x="4426" y="5139"/>
                  </a:lnTo>
                  <a:lnTo>
                    <a:pt x="1808" y="5139"/>
                  </a:lnTo>
                  <a:lnTo>
                    <a:pt x="1808" y="2544"/>
                  </a:lnTo>
                  <a:close/>
                  <a:moveTo>
                    <a:pt x="4913" y="4490"/>
                  </a:moveTo>
                  <a:cubicBezTo>
                    <a:pt x="5029" y="4583"/>
                    <a:pt x="5168" y="4676"/>
                    <a:pt x="5261" y="4792"/>
                  </a:cubicBezTo>
                  <a:cubicBezTo>
                    <a:pt x="5377" y="4884"/>
                    <a:pt x="5469" y="5000"/>
                    <a:pt x="5562" y="5139"/>
                  </a:cubicBezTo>
                  <a:lnTo>
                    <a:pt x="4913" y="5139"/>
                  </a:lnTo>
                  <a:lnTo>
                    <a:pt x="4913" y="4490"/>
                  </a:lnTo>
                  <a:close/>
                  <a:moveTo>
                    <a:pt x="3129" y="0"/>
                  </a:moveTo>
                  <a:cubicBezTo>
                    <a:pt x="3059" y="0"/>
                    <a:pt x="2990" y="29"/>
                    <a:pt x="2943" y="87"/>
                  </a:cubicBezTo>
                  <a:lnTo>
                    <a:pt x="1391" y="2150"/>
                  </a:lnTo>
                  <a:cubicBezTo>
                    <a:pt x="1367" y="2196"/>
                    <a:pt x="1344" y="2242"/>
                    <a:pt x="1344" y="2289"/>
                  </a:cubicBezTo>
                  <a:lnTo>
                    <a:pt x="1344" y="3934"/>
                  </a:lnTo>
                  <a:cubicBezTo>
                    <a:pt x="1089" y="4073"/>
                    <a:pt x="834" y="4235"/>
                    <a:pt x="649" y="4444"/>
                  </a:cubicBezTo>
                  <a:cubicBezTo>
                    <a:pt x="394" y="4676"/>
                    <a:pt x="185" y="4977"/>
                    <a:pt x="70" y="5301"/>
                  </a:cubicBezTo>
                  <a:cubicBezTo>
                    <a:pt x="0" y="5441"/>
                    <a:pt x="116" y="5626"/>
                    <a:pt x="278" y="5626"/>
                  </a:cubicBezTo>
                  <a:lnTo>
                    <a:pt x="5933" y="5626"/>
                  </a:lnTo>
                  <a:cubicBezTo>
                    <a:pt x="6118" y="5626"/>
                    <a:pt x="6234" y="5441"/>
                    <a:pt x="6165" y="5301"/>
                  </a:cubicBezTo>
                  <a:cubicBezTo>
                    <a:pt x="5933" y="4699"/>
                    <a:pt x="5493" y="4212"/>
                    <a:pt x="4913" y="3934"/>
                  </a:cubicBezTo>
                  <a:lnTo>
                    <a:pt x="4913" y="2289"/>
                  </a:lnTo>
                  <a:cubicBezTo>
                    <a:pt x="4913" y="2242"/>
                    <a:pt x="4890" y="2196"/>
                    <a:pt x="4867" y="2150"/>
                  </a:cubicBezTo>
                  <a:lnTo>
                    <a:pt x="3314" y="87"/>
                  </a:lnTo>
                  <a:cubicBezTo>
                    <a:pt x="3268" y="29"/>
                    <a:pt x="3198" y="0"/>
                    <a:pt x="3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6172300" y="2753775"/>
              <a:ext cx="44075" cy="38175"/>
            </a:xfrm>
            <a:custGeom>
              <a:avLst/>
              <a:gdLst/>
              <a:ahLst/>
              <a:cxnLst/>
              <a:rect l="l" t="t" r="r" b="b"/>
              <a:pathLst>
                <a:path w="1763" h="1527" extrusionOk="0">
                  <a:moveTo>
                    <a:pt x="979" y="485"/>
                  </a:moveTo>
                  <a:cubicBezTo>
                    <a:pt x="992" y="485"/>
                    <a:pt x="1006" y="486"/>
                    <a:pt x="1021" y="487"/>
                  </a:cubicBezTo>
                  <a:cubicBezTo>
                    <a:pt x="1345" y="534"/>
                    <a:pt x="1345" y="997"/>
                    <a:pt x="1021" y="1044"/>
                  </a:cubicBezTo>
                  <a:cubicBezTo>
                    <a:pt x="1006" y="1045"/>
                    <a:pt x="992" y="1046"/>
                    <a:pt x="979" y="1046"/>
                  </a:cubicBezTo>
                  <a:cubicBezTo>
                    <a:pt x="617" y="1046"/>
                    <a:pt x="617" y="485"/>
                    <a:pt x="979" y="485"/>
                  </a:cubicBezTo>
                  <a:close/>
                  <a:moveTo>
                    <a:pt x="1021" y="1"/>
                  </a:moveTo>
                  <a:cubicBezTo>
                    <a:pt x="349" y="1"/>
                    <a:pt x="1" y="812"/>
                    <a:pt x="488" y="1298"/>
                  </a:cubicBezTo>
                  <a:cubicBezTo>
                    <a:pt x="638" y="1456"/>
                    <a:pt x="824" y="1526"/>
                    <a:pt x="1008" y="1526"/>
                  </a:cubicBezTo>
                  <a:cubicBezTo>
                    <a:pt x="1391" y="1526"/>
                    <a:pt x="1762" y="1220"/>
                    <a:pt x="1762" y="765"/>
                  </a:cubicBezTo>
                  <a:cubicBezTo>
                    <a:pt x="1762" y="348"/>
                    <a:pt x="1438" y="1"/>
                    <a:pt x="1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6097000" y="2837800"/>
              <a:ext cx="112425" cy="11600"/>
            </a:xfrm>
            <a:custGeom>
              <a:avLst/>
              <a:gdLst/>
              <a:ahLst/>
              <a:cxnLst/>
              <a:rect l="l" t="t" r="r" b="b"/>
              <a:pathLst>
                <a:path w="4497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4172" y="464"/>
                  </a:lnTo>
                  <a:cubicBezTo>
                    <a:pt x="4496" y="464"/>
                    <a:pt x="4496" y="0"/>
                    <a:pt x="4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6097000" y="2869650"/>
              <a:ext cx="60850" cy="12200"/>
            </a:xfrm>
            <a:custGeom>
              <a:avLst/>
              <a:gdLst/>
              <a:ahLst/>
              <a:cxnLst/>
              <a:rect l="l" t="t" r="r" b="b"/>
              <a:pathLst>
                <a:path w="2434" h="488" extrusionOk="0">
                  <a:moveTo>
                    <a:pt x="325" y="1"/>
                  </a:moveTo>
                  <a:cubicBezTo>
                    <a:pt x="0" y="1"/>
                    <a:pt x="0" y="487"/>
                    <a:pt x="325" y="487"/>
                  </a:cubicBezTo>
                  <a:lnTo>
                    <a:pt x="2132" y="487"/>
                  </a:lnTo>
                  <a:cubicBezTo>
                    <a:pt x="2434" y="487"/>
                    <a:pt x="2434" y="1"/>
                    <a:pt x="2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6167675" y="2869650"/>
              <a:ext cx="125175" cy="12200"/>
            </a:xfrm>
            <a:custGeom>
              <a:avLst/>
              <a:gdLst/>
              <a:ahLst/>
              <a:cxnLst/>
              <a:rect l="l" t="t" r="r" b="b"/>
              <a:pathLst>
                <a:path w="5007" h="488" extrusionOk="0">
                  <a:moveTo>
                    <a:pt x="325" y="1"/>
                  </a:moveTo>
                  <a:cubicBezTo>
                    <a:pt x="1" y="1"/>
                    <a:pt x="1" y="487"/>
                    <a:pt x="325" y="487"/>
                  </a:cubicBezTo>
                  <a:lnTo>
                    <a:pt x="4705" y="487"/>
                  </a:lnTo>
                  <a:cubicBezTo>
                    <a:pt x="5006" y="487"/>
                    <a:pt x="5006" y="1"/>
                    <a:pt x="4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6219250" y="2837800"/>
              <a:ext cx="67225" cy="11600"/>
            </a:xfrm>
            <a:custGeom>
              <a:avLst/>
              <a:gdLst/>
              <a:ahLst/>
              <a:cxnLst/>
              <a:rect l="l" t="t" r="r" b="b"/>
              <a:pathLst>
                <a:path w="2689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2387" y="464"/>
                  </a:lnTo>
                  <a:cubicBezTo>
                    <a:pt x="2688" y="464"/>
                    <a:pt x="2688" y="0"/>
                    <a:pt x="2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6076900" y="2696425"/>
              <a:ext cx="61825" cy="95625"/>
            </a:xfrm>
            <a:custGeom>
              <a:avLst/>
              <a:gdLst/>
              <a:ahLst/>
              <a:cxnLst/>
              <a:rect l="l" t="t" r="r" b="b"/>
              <a:pathLst>
                <a:path w="2473" h="3825" extrusionOk="0">
                  <a:moveTo>
                    <a:pt x="1245" y="0"/>
                  </a:moveTo>
                  <a:cubicBezTo>
                    <a:pt x="1105" y="0"/>
                    <a:pt x="990" y="93"/>
                    <a:pt x="990" y="232"/>
                  </a:cubicBezTo>
                  <a:lnTo>
                    <a:pt x="990" y="510"/>
                  </a:lnTo>
                  <a:cubicBezTo>
                    <a:pt x="1" y="694"/>
                    <a:pt x="153" y="2133"/>
                    <a:pt x="1128" y="2133"/>
                  </a:cubicBezTo>
                  <a:cubicBezTo>
                    <a:pt x="1136" y="2133"/>
                    <a:pt x="1144" y="2133"/>
                    <a:pt x="1152" y="2132"/>
                  </a:cubicBezTo>
                  <a:lnTo>
                    <a:pt x="1337" y="2132"/>
                  </a:lnTo>
                  <a:cubicBezTo>
                    <a:pt x="1778" y="2156"/>
                    <a:pt x="1778" y="2828"/>
                    <a:pt x="1337" y="2828"/>
                  </a:cubicBezTo>
                  <a:lnTo>
                    <a:pt x="1082" y="2828"/>
                  </a:lnTo>
                  <a:cubicBezTo>
                    <a:pt x="920" y="2828"/>
                    <a:pt x="804" y="2712"/>
                    <a:pt x="804" y="2573"/>
                  </a:cubicBezTo>
                  <a:cubicBezTo>
                    <a:pt x="804" y="2411"/>
                    <a:pt x="688" y="2329"/>
                    <a:pt x="572" y="2329"/>
                  </a:cubicBezTo>
                  <a:cubicBezTo>
                    <a:pt x="457" y="2329"/>
                    <a:pt x="341" y="2411"/>
                    <a:pt x="341" y="2573"/>
                  </a:cubicBezTo>
                  <a:cubicBezTo>
                    <a:pt x="341" y="2944"/>
                    <a:pt x="619" y="3268"/>
                    <a:pt x="990" y="3314"/>
                  </a:cubicBezTo>
                  <a:lnTo>
                    <a:pt x="990" y="3569"/>
                  </a:lnTo>
                  <a:cubicBezTo>
                    <a:pt x="990" y="3708"/>
                    <a:pt x="1105" y="3824"/>
                    <a:pt x="1245" y="3824"/>
                  </a:cubicBezTo>
                  <a:cubicBezTo>
                    <a:pt x="1384" y="3824"/>
                    <a:pt x="1476" y="3708"/>
                    <a:pt x="1476" y="3569"/>
                  </a:cubicBezTo>
                  <a:lnTo>
                    <a:pt x="1476" y="3291"/>
                  </a:lnTo>
                  <a:cubicBezTo>
                    <a:pt x="2473" y="3106"/>
                    <a:pt x="2334" y="1669"/>
                    <a:pt x="1337" y="1669"/>
                  </a:cubicBezTo>
                  <a:lnTo>
                    <a:pt x="1152" y="1669"/>
                  </a:lnTo>
                  <a:cubicBezTo>
                    <a:pt x="688" y="1669"/>
                    <a:pt x="688" y="974"/>
                    <a:pt x="1152" y="974"/>
                  </a:cubicBezTo>
                  <a:lnTo>
                    <a:pt x="1407" y="974"/>
                  </a:lnTo>
                  <a:cubicBezTo>
                    <a:pt x="1546" y="974"/>
                    <a:pt x="1662" y="1090"/>
                    <a:pt x="1662" y="1229"/>
                  </a:cubicBezTo>
                  <a:lnTo>
                    <a:pt x="1662" y="1391"/>
                  </a:lnTo>
                  <a:cubicBezTo>
                    <a:pt x="1662" y="1530"/>
                    <a:pt x="1778" y="1623"/>
                    <a:pt x="1917" y="1623"/>
                  </a:cubicBezTo>
                  <a:lnTo>
                    <a:pt x="1917" y="1646"/>
                  </a:lnTo>
                  <a:cubicBezTo>
                    <a:pt x="2032" y="1646"/>
                    <a:pt x="2148" y="1530"/>
                    <a:pt x="2148" y="1391"/>
                  </a:cubicBezTo>
                  <a:lnTo>
                    <a:pt x="2148" y="1229"/>
                  </a:lnTo>
                  <a:cubicBezTo>
                    <a:pt x="2148" y="858"/>
                    <a:pt x="1847" y="533"/>
                    <a:pt x="1476" y="487"/>
                  </a:cubicBezTo>
                  <a:lnTo>
                    <a:pt x="1476" y="232"/>
                  </a:lnTo>
                  <a:cubicBezTo>
                    <a:pt x="1476" y="93"/>
                    <a:pt x="1360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6257100" y="2696425"/>
              <a:ext cx="61625" cy="95625"/>
            </a:xfrm>
            <a:custGeom>
              <a:avLst/>
              <a:gdLst/>
              <a:ahLst/>
              <a:cxnLst/>
              <a:rect l="l" t="t" r="r" b="b"/>
              <a:pathLst>
                <a:path w="2465" h="3825" extrusionOk="0">
                  <a:moveTo>
                    <a:pt x="1221" y="0"/>
                  </a:moveTo>
                  <a:cubicBezTo>
                    <a:pt x="1082" y="0"/>
                    <a:pt x="989" y="93"/>
                    <a:pt x="989" y="232"/>
                  </a:cubicBezTo>
                  <a:lnTo>
                    <a:pt x="989" y="510"/>
                  </a:lnTo>
                  <a:cubicBezTo>
                    <a:pt x="0" y="694"/>
                    <a:pt x="129" y="2133"/>
                    <a:pt x="1127" y="2133"/>
                  </a:cubicBezTo>
                  <a:cubicBezTo>
                    <a:pt x="1135" y="2133"/>
                    <a:pt x="1143" y="2133"/>
                    <a:pt x="1151" y="2132"/>
                  </a:cubicBezTo>
                  <a:lnTo>
                    <a:pt x="1314" y="2132"/>
                  </a:lnTo>
                  <a:cubicBezTo>
                    <a:pt x="1754" y="2132"/>
                    <a:pt x="1754" y="2828"/>
                    <a:pt x="1314" y="2828"/>
                  </a:cubicBezTo>
                  <a:lnTo>
                    <a:pt x="1082" y="2828"/>
                  </a:lnTo>
                  <a:cubicBezTo>
                    <a:pt x="920" y="2828"/>
                    <a:pt x="804" y="2712"/>
                    <a:pt x="804" y="2573"/>
                  </a:cubicBezTo>
                  <a:cubicBezTo>
                    <a:pt x="804" y="2411"/>
                    <a:pt x="688" y="2329"/>
                    <a:pt x="572" y="2329"/>
                  </a:cubicBezTo>
                  <a:cubicBezTo>
                    <a:pt x="456" y="2329"/>
                    <a:pt x="340" y="2411"/>
                    <a:pt x="340" y="2573"/>
                  </a:cubicBezTo>
                  <a:cubicBezTo>
                    <a:pt x="317" y="2944"/>
                    <a:pt x="618" y="3268"/>
                    <a:pt x="989" y="3314"/>
                  </a:cubicBezTo>
                  <a:lnTo>
                    <a:pt x="989" y="3569"/>
                  </a:lnTo>
                  <a:cubicBezTo>
                    <a:pt x="989" y="3708"/>
                    <a:pt x="1105" y="3824"/>
                    <a:pt x="1244" y="3824"/>
                  </a:cubicBezTo>
                  <a:cubicBezTo>
                    <a:pt x="1360" y="3824"/>
                    <a:pt x="1476" y="3708"/>
                    <a:pt x="1476" y="3569"/>
                  </a:cubicBezTo>
                  <a:lnTo>
                    <a:pt x="1476" y="3291"/>
                  </a:lnTo>
                  <a:cubicBezTo>
                    <a:pt x="2464" y="3107"/>
                    <a:pt x="2335" y="1669"/>
                    <a:pt x="1337" y="1669"/>
                  </a:cubicBezTo>
                  <a:cubicBezTo>
                    <a:pt x="1330" y="1669"/>
                    <a:pt x="1322" y="1669"/>
                    <a:pt x="1314" y="1669"/>
                  </a:cubicBezTo>
                  <a:lnTo>
                    <a:pt x="1151" y="1669"/>
                  </a:lnTo>
                  <a:cubicBezTo>
                    <a:pt x="688" y="1669"/>
                    <a:pt x="688" y="974"/>
                    <a:pt x="1151" y="974"/>
                  </a:cubicBezTo>
                  <a:lnTo>
                    <a:pt x="1406" y="974"/>
                  </a:lnTo>
                  <a:cubicBezTo>
                    <a:pt x="1545" y="974"/>
                    <a:pt x="1661" y="1090"/>
                    <a:pt x="1661" y="1229"/>
                  </a:cubicBezTo>
                  <a:lnTo>
                    <a:pt x="1661" y="1391"/>
                  </a:lnTo>
                  <a:cubicBezTo>
                    <a:pt x="1661" y="1530"/>
                    <a:pt x="1777" y="1623"/>
                    <a:pt x="1916" y="1623"/>
                  </a:cubicBezTo>
                  <a:lnTo>
                    <a:pt x="1893" y="1646"/>
                  </a:lnTo>
                  <a:cubicBezTo>
                    <a:pt x="2032" y="1646"/>
                    <a:pt x="2125" y="1530"/>
                    <a:pt x="2125" y="1391"/>
                  </a:cubicBezTo>
                  <a:lnTo>
                    <a:pt x="2125" y="1229"/>
                  </a:lnTo>
                  <a:cubicBezTo>
                    <a:pt x="2125" y="858"/>
                    <a:pt x="1847" y="533"/>
                    <a:pt x="1476" y="487"/>
                  </a:cubicBezTo>
                  <a:lnTo>
                    <a:pt x="1476" y="232"/>
                  </a:lnTo>
                  <a:cubicBezTo>
                    <a:pt x="1476" y="93"/>
                    <a:pt x="1360" y="0"/>
                    <a:pt x="1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47"/>
          <p:cNvGrpSpPr/>
          <p:nvPr/>
        </p:nvGrpSpPr>
        <p:grpSpPr>
          <a:xfrm>
            <a:off x="1020119" y="3224226"/>
            <a:ext cx="594366" cy="594346"/>
            <a:chOff x="4744150" y="4197450"/>
            <a:chExt cx="412525" cy="410375"/>
          </a:xfrm>
        </p:grpSpPr>
        <p:sp>
          <p:nvSpPr>
            <p:cNvPr id="430" name="Google Shape;430;p47"/>
            <p:cNvSpPr/>
            <p:nvPr/>
          </p:nvSpPr>
          <p:spPr>
            <a:xfrm>
              <a:off x="4744150" y="4351700"/>
              <a:ext cx="412525" cy="256125"/>
            </a:xfrm>
            <a:custGeom>
              <a:avLst/>
              <a:gdLst/>
              <a:ahLst/>
              <a:cxnLst/>
              <a:rect l="l" t="t" r="r" b="b"/>
              <a:pathLst>
                <a:path w="16501" h="10245" extrusionOk="0">
                  <a:moveTo>
                    <a:pt x="4380" y="4589"/>
                  </a:moveTo>
                  <a:lnTo>
                    <a:pt x="4380" y="9781"/>
                  </a:lnTo>
                  <a:lnTo>
                    <a:pt x="2294" y="9781"/>
                  </a:lnTo>
                  <a:lnTo>
                    <a:pt x="2294" y="4589"/>
                  </a:lnTo>
                  <a:close/>
                  <a:moveTo>
                    <a:pt x="9270" y="3315"/>
                  </a:moveTo>
                  <a:lnTo>
                    <a:pt x="9270" y="9781"/>
                  </a:lnTo>
                  <a:lnTo>
                    <a:pt x="7184" y="9781"/>
                  </a:lnTo>
                  <a:lnTo>
                    <a:pt x="7184" y="3315"/>
                  </a:lnTo>
                  <a:close/>
                  <a:moveTo>
                    <a:pt x="14137" y="487"/>
                  </a:moveTo>
                  <a:lnTo>
                    <a:pt x="14160" y="9781"/>
                  </a:lnTo>
                  <a:lnTo>
                    <a:pt x="12051" y="9781"/>
                  </a:lnTo>
                  <a:lnTo>
                    <a:pt x="12051" y="487"/>
                  </a:lnTo>
                  <a:close/>
                  <a:moveTo>
                    <a:pt x="11819" y="1"/>
                  </a:moveTo>
                  <a:cubicBezTo>
                    <a:pt x="11680" y="1"/>
                    <a:pt x="11588" y="93"/>
                    <a:pt x="11588" y="232"/>
                  </a:cubicBezTo>
                  <a:lnTo>
                    <a:pt x="11588" y="9781"/>
                  </a:lnTo>
                  <a:lnTo>
                    <a:pt x="9757" y="9781"/>
                  </a:lnTo>
                  <a:lnTo>
                    <a:pt x="9757" y="3060"/>
                  </a:lnTo>
                  <a:cubicBezTo>
                    <a:pt x="9757" y="2921"/>
                    <a:pt x="9641" y="2828"/>
                    <a:pt x="9502" y="2828"/>
                  </a:cubicBezTo>
                  <a:lnTo>
                    <a:pt x="6930" y="2828"/>
                  </a:lnTo>
                  <a:cubicBezTo>
                    <a:pt x="6790" y="2828"/>
                    <a:pt x="6698" y="2921"/>
                    <a:pt x="6698" y="3060"/>
                  </a:cubicBezTo>
                  <a:lnTo>
                    <a:pt x="6698" y="9781"/>
                  </a:lnTo>
                  <a:lnTo>
                    <a:pt x="4867" y="9781"/>
                  </a:lnTo>
                  <a:lnTo>
                    <a:pt x="4867" y="4358"/>
                  </a:lnTo>
                  <a:cubicBezTo>
                    <a:pt x="4867" y="4219"/>
                    <a:pt x="4751" y="4103"/>
                    <a:pt x="4612" y="4103"/>
                  </a:cubicBezTo>
                  <a:lnTo>
                    <a:pt x="2040" y="4103"/>
                  </a:lnTo>
                  <a:cubicBezTo>
                    <a:pt x="1924" y="4103"/>
                    <a:pt x="1808" y="4219"/>
                    <a:pt x="1808" y="4358"/>
                  </a:cubicBezTo>
                  <a:lnTo>
                    <a:pt x="1808" y="9757"/>
                  </a:lnTo>
                  <a:lnTo>
                    <a:pt x="255" y="9757"/>
                  </a:lnTo>
                  <a:cubicBezTo>
                    <a:pt x="116" y="9757"/>
                    <a:pt x="0" y="9873"/>
                    <a:pt x="0" y="10012"/>
                  </a:cubicBezTo>
                  <a:cubicBezTo>
                    <a:pt x="0" y="10151"/>
                    <a:pt x="116" y="10244"/>
                    <a:pt x="255" y="10244"/>
                  </a:cubicBezTo>
                  <a:lnTo>
                    <a:pt x="16176" y="10244"/>
                  </a:lnTo>
                  <a:cubicBezTo>
                    <a:pt x="16501" y="10244"/>
                    <a:pt x="16501" y="9781"/>
                    <a:pt x="16176" y="9781"/>
                  </a:cubicBezTo>
                  <a:lnTo>
                    <a:pt x="14624" y="9781"/>
                  </a:lnTo>
                  <a:lnTo>
                    <a:pt x="14624" y="232"/>
                  </a:lnTo>
                  <a:cubicBezTo>
                    <a:pt x="14624" y="93"/>
                    <a:pt x="14531" y="1"/>
                    <a:pt x="14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4744325" y="4197450"/>
              <a:ext cx="397875" cy="237150"/>
            </a:xfrm>
            <a:custGeom>
              <a:avLst/>
              <a:gdLst/>
              <a:ahLst/>
              <a:cxnLst/>
              <a:rect l="l" t="t" r="r" b="b"/>
              <a:pathLst>
                <a:path w="15915" h="9486" extrusionOk="0">
                  <a:moveTo>
                    <a:pt x="15165" y="1"/>
                  </a:moveTo>
                  <a:cubicBezTo>
                    <a:pt x="15130" y="1"/>
                    <a:pt x="15094" y="2"/>
                    <a:pt x="15057" y="6"/>
                  </a:cubicBezTo>
                  <a:lnTo>
                    <a:pt x="13018" y="261"/>
                  </a:lnTo>
                  <a:cubicBezTo>
                    <a:pt x="12065" y="372"/>
                    <a:pt x="12192" y="1753"/>
                    <a:pt x="13076" y="1753"/>
                  </a:cubicBezTo>
                  <a:cubicBezTo>
                    <a:pt x="13117" y="1753"/>
                    <a:pt x="13159" y="1750"/>
                    <a:pt x="13203" y="1744"/>
                  </a:cubicBezTo>
                  <a:lnTo>
                    <a:pt x="13365" y="1744"/>
                  </a:lnTo>
                  <a:cubicBezTo>
                    <a:pt x="11303" y="4108"/>
                    <a:pt x="8661" y="5893"/>
                    <a:pt x="5717" y="6959"/>
                  </a:cubicBezTo>
                  <a:cubicBezTo>
                    <a:pt x="4188" y="7515"/>
                    <a:pt x="2612" y="7863"/>
                    <a:pt x="990" y="7978"/>
                  </a:cubicBezTo>
                  <a:cubicBezTo>
                    <a:pt x="1" y="8001"/>
                    <a:pt x="16" y="9485"/>
                    <a:pt x="990" y="9485"/>
                  </a:cubicBezTo>
                  <a:cubicBezTo>
                    <a:pt x="998" y="9485"/>
                    <a:pt x="1005" y="9485"/>
                    <a:pt x="1013" y="9485"/>
                  </a:cubicBezTo>
                  <a:lnTo>
                    <a:pt x="1036" y="9485"/>
                  </a:lnTo>
                  <a:cubicBezTo>
                    <a:pt x="2797" y="9369"/>
                    <a:pt x="4535" y="8998"/>
                    <a:pt x="6181" y="8396"/>
                  </a:cubicBezTo>
                  <a:cubicBezTo>
                    <a:pt x="7780" y="7816"/>
                    <a:pt x="9310" y="7051"/>
                    <a:pt x="10700" y="6101"/>
                  </a:cubicBezTo>
                  <a:cubicBezTo>
                    <a:pt x="10816" y="6032"/>
                    <a:pt x="10839" y="5893"/>
                    <a:pt x="10770" y="5777"/>
                  </a:cubicBezTo>
                  <a:cubicBezTo>
                    <a:pt x="10726" y="5704"/>
                    <a:pt x="10646" y="5668"/>
                    <a:pt x="10570" y="5668"/>
                  </a:cubicBezTo>
                  <a:cubicBezTo>
                    <a:pt x="10524" y="5668"/>
                    <a:pt x="10480" y="5681"/>
                    <a:pt x="10445" y="5707"/>
                  </a:cubicBezTo>
                  <a:cubicBezTo>
                    <a:pt x="9055" y="6634"/>
                    <a:pt x="7571" y="7376"/>
                    <a:pt x="6019" y="7932"/>
                  </a:cubicBezTo>
                  <a:cubicBezTo>
                    <a:pt x="4420" y="8511"/>
                    <a:pt x="2751" y="8882"/>
                    <a:pt x="1036" y="8998"/>
                  </a:cubicBezTo>
                  <a:cubicBezTo>
                    <a:pt x="665" y="8998"/>
                    <a:pt x="665" y="8442"/>
                    <a:pt x="1036" y="8442"/>
                  </a:cubicBezTo>
                  <a:cubicBezTo>
                    <a:pt x="2681" y="8326"/>
                    <a:pt x="4327" y="7978"/>
                    <a:pt x="5880" y="7399"/>
                  </a:cubicBezTo>
                  <a:cubicBezTo>
                    <a:pt x="9101" y="6263"/>
                    <a:pt x="11975" y="4247"/>
                    <a:pt x="14130" y="1582"/>
                  </a:cubicBezTo>
                  <a:cubicBezTo>
                    <a:pt x="14263" y="1427"/>
                    <a:pt x="14141" y="1187"/>
                    <a:pt x="13948" y="1187"/>
                  </a:cubicBezTo>
                  <a:cubicBezTo>
                    <a:pt x="13939" y="1187"/>
                    <a:pt x="13930" y="1187"/>
                    <a:pt x="13921" y="1188"/>
                  </a:cubicBezTo>
                  <a:lnTo>
                    <a:pt x="13133" y="1281"/>
                  </a:lnTo>
                  <a:cubicBezTo>
                    <a:pt x="13119" y="1283"/>
                    <a:pt x="13105" y="1284"/>
                    <a:pt x="13092" y="1284"/>
                  </a:cubicBezTo>
                  <a:cubicBezTo>
                    <a:pt x="12781" y="1284"/>
                    <a:pt x="12731" y="792"/>
                    <a:pt x="13064" y="748"/>
                  </a:cubicBezTo>
                  <a:lnTo>
                    <a:pt x="15127" y="493"/>
                  </a:lnTo>
                  <a:cubicBezTo>
                    <a:pt x="15139" y="491"/>
                    <a:pt x="15150" y="490"/>
                    <a:pt x="15162" y="490"/>
                  </a:cubicBezTo>
                  <a:cubicBezTo>
                    <a:pt x="15309" y="490"/>
                    <a:pt x="15428" y="621"/>
                    <a:pt x="15428" y="771"/>
                  </a:cubicBezTo>
                  <a:lnTo>
                    <a:pt x="15428" y="2810"/>
                  </a:lnTo>
                  <a:cubicBezTo>
                    <a:pt x="15416" y="2973"/>
                    <a:pt x="15289" y="3054"/>
                    <a:pt x="15161" y="3054"/>
                  </a:cubicBezTo>
                  <a:cubicBezTo>
                    <a:pt x="15034" y="3054"/>
                    <a:pt x="14906" y="2973"/>
                    <a:pt x="14895" y="2810"/>
                  </a:cubicBezTo>
                  <a:lnTo>
                    <a:pt x="14895" y="2185"/>
                  </a:lnTo>
                  <a:cubicBezTo>
                    <a:pt x="14880" y="2033"/>
                    <a:pt x="14755" y="1941"/>
                    <a:pt x="14632" y="1941"/>
                  </a:cubicBezTo>
                  <a:cubicBezTo>
                    <a:pt x="14567" y="1941"/>
                    <a:pt x="14502" y="1966"/>
                    <a:pt x="14454" y="2022"/>
                  </a:cubicBezTo>
                  <a:cubicBezTo>
                    <a:pt x="13551" y="3135"/>
                    <a:pt x="12531" y="4131"/>
                    <a:pt x="11419" y="4989"/>
                  </a:cubicBezTo>
                  <a:cubicBezTo>
                    <a:pt x="11303" y="5081"/>
                    <a:pt x="11279" y="5221"/>
                    <a:pt x="11372" y="5336"/>
                  </a:cubicBezTo>
                  <a:cubicBezTo>
                    <a:pt x="11411" y="5402"/>
                    <a:pt x="11480" y="5430"/>
                    <a:pt x="11549" y="5430"/>
                  </a:cubicBezTo>
                  <a:cubicBezTo>
                    <a:pt x="11602" y="5430"/>
                    <a:pt x="11656" y="5413"/>
                    <a:pt x="11697" y="5383"/>
                  </a:cubicBezTo>
                  <a:cubicBezTo>
                    <a:pt x="12693" y="4618"/>
                    <a:pt x="13597" y="3784"/>
                    <a:pt x="14408" y="2834"/>
                  </a:cubicBezTo>
                  <a:cubicBezTo>
                    <a:pt x="14442" y="3303"/>
                    <a:pt x="14805" y="3535"/>
                    <a:pt x="15165" y="3535"/>
                  </a:cubicBezTo>
                  <a:cubicBezTo>
                    <a:pt x="15535" y="3535"/>
                    <a:pt x="15903" y="3291"/>
                    <a:pt x="15915" y="2810"/>
                  </a:cubicBezTo>
                  <a:lnTo>
                    <a:pt x="15915" y="748"/>
                  </a:lnTo>
                  <a:cubicBezTo>
                    <a:pt x="15915" y="516"/>
                    <a:pt x="15822" y="307"/>
                    <a:pt x="15660" y="168"/>
                  </a:cubicBezTo>
                  <a:lnTo>
                    <a:pt x="15660" y="192"/>
                  </a:lnTo>
                  <a:cubicBezTo>
                    <a:pt x="15523" y="55"/>
                    <a:pt x="15354" y="1"/>
                    <a:pt x="15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2" name="Google Shape;4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1248" y="2457052"/>
            <a:ext cx="1223575" cy="12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>
            <a:spLocks noGrp="1"/>
          </p:cNvSpPr>
          <p:nvPr>
            <p:ph type="title"/>
          </p:nvPr>
        </p:nvSpPr>
        <p:spPr>
          <a:xfrm flipH="1">
            <a:off x="5348850" y="2030150"/>
            <a:ext cx="3081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name</a:t>
            </a: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title" idx="2"/>
          </p:nvPr>
        </p:nvSpPr>
        <p:spPr>
          <a:xfrm flipH="1">
            <a:off x="7354650" y="1029638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ubTitle" idx="1"/>
          </p:nvPr>
        </p:nvSpPr>
        <p:spPr>
          <a:xfrm flipH="1">
            <a:off x="5349050" y="3498025"/>
            <a:ext cx="26313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pic>
        <p:nvPicPr>
          <p:cNvPr id="440" name="Google Shape;440;p48"/>
          <p:cNvPicPr preferRelativeResize="0"/>
          <p:nvPr/>
        </p:nvPicPr>
        <p:blipFill rotWithShape="1">
          <a:blip r:embed="rId3">
            <a:alphaModFix/>
          </a:blip>
          <a:srcRect l="1131" t="1234" r="16264"/>
          <a:stretch/>
        </p:blipFill>
        <p:spPr>
          <a:xfrm>
            <a:off x="-72550" y="1045650"/>
            <a:ext cx="4795913" cy="409785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8"/>
          <p:cNvSpPr txBox="1">
            <a:spLocks noGrp="1"/>
          </p:cNvSpPr>
          <p:nvPr>
            <p:ph type="subTitle" idx="3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442" name="Google Shape;442;p48"/>
          <p:cNvSpPr txBox="1">
            <a:spLocks noGrp="1"/>
          </p:cNvSpPr>
          <p:nvPr>
            <p:ph type="title" idx="4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 different ideas</a:t>
            </a:r>
            <a:endParaRPr/>
          </a:p>
        </p:txBody>
      </p:sp>
      <p:sp>
        <p:nvSpPr>
          <p:cNvPr id="448" name="Google Shape;448;p49"/>
          <p:cNvSpPr txBox="1">
            <a:spLocks noGrp="1"/>
          </p:cNvSpPr>
          <p:nvPr>
            <p:ph type="subTitle" idx="1"/>
          </p:nvPr>
        </p:nvSpPr>
        <p:spPr>
          <a:xfrm>
            <a:off x="713225" y="35638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 in the Solar System</a:t>
            </a:r>
            <a:endParaRPr/>
          </a:p>
        </p:txBody>
      </p:sp>
      <p:sp>
        <p:nvSpPr>
          <p:cNvPr id="449" name="Google Shape;449;p49"/>
          <p:cNvSpPr txBox="1">
            <a:spLocks noGrp="1"/>
          </p:cNvSpPr>
          <p:nvPr>
            <p:ph type="subTitle" idx="2"/>
          </p:nvPr>
        </p:nvSpPr>
        <p:spPr>
          <a:xfrm>
            <a:off x="713225" y="30910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50" name="Google Shape;450;p49"/>
          <p:cNvSpPr txBox="1">
            <a:spLocks noGrp="1"/>
          </p:cNvSpPr>
          <p:nvPr>
            <p:ph type="subTitle" idx="3"/>
          </p:nvPr>
        </p:nvSpPr>
        <p:spPr>
          <a:xfrm>
            <a:off x="6030425" y="35638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only planet that harbors life in the entire Solar System</a:t>
            </a:r>
            <a:endParaRPr/>
          </a:p>
        </p:txBody>
      </p:sp>
      <p:sp>
        <p:nvSpPr>
          <p:cNvPr id="451" name="Google Shape;451;p49"/>
          <p:cNvSpPr txBox="1">
            <a:spLocks noGrp="1"/>
          </p:cNvSpPr>
          <p:nvPr>
            <p:ph type="subTitle" idx="4"/>
          </p:nvPr>
        </p:nvSpPr>
        <p:spPr>
          <a:xfrm>
            <a:off x="6030425" y="30910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</a:t>
            </a:r>
            <a:endParaRPr/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5"/>
          </p:nvPr>
        </p:nvSpPr>
        <p:spPr>
          <a:xfrm>
            <a:off x="3371850" y="35638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full of iron oxide dust, giving the planet its reddish cast and is cold</a:t>
            </a:r>
            <a:endParaRPr/>
          </a:p>
        </p:txBody>
      </p:sp>
      <p:sp>
        <p:nvSpPr>
          <p:cNvPr id="453" name="Google Shape;453;p49"/>
          <p:cNvSpPr txBox="1">
            <a:spLocks noGrp="1"/>
          </p:cNvSpPr>
          <p:nvPr>
            <p:ph type="subTitle" idx="6"/>
          </p:nvPr>
        </p:nvSpPr>
        <p:spPr>
          <a:xfrm>
            <a:off x="3371850" y="30910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54" name="Google Shape;454;p49"/>
          <p:cNvSpPr txBox="1">
            <a:spLocks noGrp="1"/>
          </p:cNvSpPr>
          <p:nvPr>
            <p:ph type="subTitle" idx="7"/>
          </p:nvPr>
        </p:nvSpPr>
        <p:spPr>
          <a:xfrm>
            <a:off x="2042538" y="19595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 beautiful rings. It was named after a god</a:t>
            </a:r>
            <a:endParaRPr/>
          </a:p>
        </p:txBody>
      </p:sp>
      <p:sp>
        <p:nvSpPr>
          <p:cNvPr id="455" name="Google Shape;455;p49"/>
          <p:cNvSpPr txBox="1">
            <a:spLocks noGrp="1"/>
          </p:cNvSpPr>
          <p:nvPr>
            <p:ph type="subTitle" idx="8"/>
          </p:nvPr>
        </p:nvSpPr>
        <p:spPr>
          <a:xfrm>
            <a:off x="2042538" y="14867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subTitle" idx="9"/>
          </p:nvPr>
        </p:nvSpPr>
        <p:spPr>
          <a:xfrm>
            <a:off x="4701163" y="1959576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second-brightest natural object in the night sky after the Moon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13"/>
          </p:nvPr>
        </p:nvSpPr>
        <p:spPr>
          <a:xfrm>
            <a:off x="4701163" y="1486775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50" y="1400224"/>
            <a:ext cx="1199175" cy="11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reviewing concepts</a:t>
            </a:r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subTitle" idx="1"/>
          </p:nvPr>
        </p:nvSpPr>
        <p:spPr>
          <a:xfrm>
            <a:off x="1640925" y="1817450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planet</a:t>
            </a: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ubTitle" idx="2"/>
          </p:nvPr>
        </p:nvSpPr>
        <p:spPr>
          <a:xfrm>
            <a:off x="1640925" y="1406750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66" name="Google Shape;466;p50"/>
          <p:cNvSpPr txBox="1">
            <a:spLocks noGrp="1"/>
          </p:cNvSpPr>
          <p:nvPr>
            <p:ph type="subTitle" idx="3"/>
          </p:nvPr>
        </p:nvSpPr>
        <p:spPr>
          <a:xfrm>
            <a:off x="1640925" y="4015925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467" name="Google Shape;467;p50"/>
          <p:cNvSpPr txBox="1">
            <a:spLocks noGrp="1"/>
          </p:cNvSpPr>
          <p:nvPr>
            <p:ph type="subTitle" idx="4"/>
          </p:nvPr>
        </p:nvSpPr>
        <p:spPr>
          <a:xfrm>
            <a:off x="1640925" y="3605225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468" name="Google Shape;468;p50"/>
          <p:cNvSpPr txBox="1">
            <a:spLocks noGrp="1"/>
          </p:cNvSpPr>
          <p:nvPr>
            <p:ph type="subTitle" idx="5"/>
          </p:nvPr>
        </p:nvSpPr>
        <p:spPr>
          <a:xfrm>
            <a:off x="1640925" y="2916688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second-brightest natural object in the sky</a:t>
            </a:r>
            <a:endParaRPr/>
          </a:p>
        </p:txBody>
      </p:sp>
      <p:sp>
        <p:nvSpPr>
          <p:cNvPr id="469" name="Google Shape;469;p50"/>
          <p:cNvSpPr txBox="1">
            <a:spLocks noGrp="1"/>
          </p:cNvSpPr>
          <p:nvPr>
            <p:ph type="subTitle" idx="6"/>
          </p:nvPr>
        </p:nvSpPr>
        <p:spPr>
          <a:xfrm>
            <a:off x="1640925" y="2505987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70" name="Google Shape;470;p50"/>
          <p:cNvSpPr txBox="1">
            <a:spLocks noGrp="1"/>
          </p:cNvSpPr>
          <p:nvPr>
            <p:ph type="subTitle" idx="7"/>
          </p:nvPr>
        </p:nvSpPr>
        <p:spPr>
          <a:xfrm>
            <a:off x="5757825" y="1817450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biggest planet in the Solar System</a:t>
            </a:r>
            <a:endParaRPr/>
          </a:p>
        </p:txBody>
      </p:sp>
      <p:sp>
        <p:nvSpPr>
          <p:cNvPr id="471" name="Google Shape;471;p50"/>
          <p:cNvSpPr txBox="1">
            <a:spLocks noGrp="1"/>
          </p:cNvSpPr>
          <p:nvPr>
            <p:ph type="subTitle" idx="8"/>
          </p:nvPr>
        </p:nvSpPr>
        <p:spPr>
          <a:xfrm>
            <a:off x="5757825" y="1406750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subTitle" idx="9"/>
          </p:nvPr>
        </p:nvSpPr>
        <p:spPr>
          <a:xfrm>
            <a:off x="5757825" y="4015925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only planet known to harbor life</a:t>
            </a:r>
            <a:endParaRPr/>
          </a:p>
        </p:txBody>
      </p:sp>
      <p:sp>
        <p:nvSpPr>
          <p:cNvPr id="473" name="Google Shape;473;p50"/>
          <p:cNvSpPr txBox="1">
            <a:spLocks noGrp="1"/>
          </p:cNvSpPr>
          <p:nvPr>
            <p:ph type="subTitle" idx="13"/>
          </p:nvPr>
        </p:nvSpPr>
        <p:spPr>
          <a:xfrm>
            <a:off x="5757825" y="3605225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</a:t>
            </a:r>
            <a:endParaRPr/>
          </a:p>
        </p:txBody>
      </p:sp>
      <p:sp>
        <p:nvSpPr>
          <p:cNvPr id="474" name="Google Shape;474;p50"/>
          <p:cNvSpPr txBox="1">
            <a:spLocks noGrp="1"/>
          </p:cNvSpPr>
          <p:nvPr>
            <p:ph type="subTitle" idx="14"/>
          </p:nvPr>
        </p:nvSpPr>
        <p:spPr>
          <a:xfrm>
            <a:off x="5757825" y="2916688"/>
            <a:ext cx="26241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 in the Solar System</a:t>
            </a:r>
            <a:endParaRPr/>
          </a:p>
        </p:txBody>
      </p:sp>
      <p:sp>
        <p:nvSpPr>
          <p:cNvPr id="475" name="Google Shape;475;p50"/>
          <p:cNvSpPr txBox="1">
            <a:spLocks noGrp="1"/>
          </p:cNvSpPr>
          <p:nvPr>
            <p:ph type="subTitle" idx="15"/>
          </p:nvPr>
        </p:nvSpPr>
        <p:spPr>
          <a:xfrm>
            <a:off x="5757825" y="2505987"/>
            <a:ext cx="26241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grpSp>
        <p:nvGrpSpPr>
          <p:cNvPr id="476" name="Google Shape;476;p50"/>
          <p:cNvGrpSpPr/>
          <p:nvPr/>
        </p:nvGrpSpPr>
        <p:grpSpPr>
          <a:xfrm>
            <a:off x="5087595" y="2756211"/>
            <a:ext cx="594375" cy="554752"/>
            <a:chOff x="4993275" y="1298950"/>
            <a:chExt cx="410225" cy="385325"/>
          </a:xfrm>
        </p:grpSpPr>
        <p:sp>
          <p:nvSpPr>
            <p:cNvPr id="477" name="Google Shape;477;p50"/>
            <p:cNvSpPr/>
            <p:nvPr/>
          </p:nvSpPr>
          <p:spPr>
            <a:xfrm>
              <a:off x="4993275" y="1298950"/>
              <a:ext cx="410225" cy="385325"/>
            </a:xfrm>
            <a:custGeom>
              <a:avLst/>
              <a:gdLst/>
              <a:ahLst/>
              <a:cxnLst/>
              <a:rect l="l" t="t" r="r" b="b"/>
              <a:pathLst>
                <a:path w="16409" h="15413" extrusionOk="0">
                  <a:moveTo>
                    <a:pt x="15435" y="488"/>
                  </a:moveTo>
                  <a:lnTo>
                    <a:pt x="15435" y="2573"/>
                  </a:lnTo>
                  <a:lnTo>
                    <a:pt x="14879" y="2573"/>
                  </a:lnTo>
                  <a:lnTo>
                    <a:pt x="14879" y="1530"/>
                  </a:lnTo>
                  <a:cubicBezTo>
                    <a:pt x="14879" y="1391"/>
                    <a:pt x="14763" y="1275"/>
                    <a:pt x="14647" y="1275"/>
                  </a:cubicBezTo>
                  <a:lnTo>
                    <a:pt x="1507" y="1275"/>
                  </a:lnTo>
                  <a:lnTo>
                    <a:pt x="1507" y="488"/>
                  </a:lnTo>
                  <a:close/>
                  <a:moveTo>
                    <a:pt x="14392" y="1762"/>
                  </a:moveTo>
                  <a:lnTo>
                    <a:pt x="14392" y="2573"/>
                  </a:lnTo>
                  <a:lnTo>
                    <a:pt x="12585" y="2573"/>
                  </a:lnTo>
                  <a:cubicBezTo>
                    <a:pt x="12446" y="2573"/>
                    <a:pt x="12353" y="2666"/>
                    <a:pt x="12353" y="2805"/>
                  </a:cubicBezTo>
                  <a:lnTo>
                    <a:pt x="12353" y="4103"/>
                  </a:lnTo>
                  <a:lnTo>
                    <a:pt x="5238" y="4103"/>
                  </a:lnTo>
                  <a:cubicBezTo>
                    <a:pt x="5099" y="4103"/>
                    <a:pt x="5006" y="4219"/>
                    <a:pt x="5006" y="4358"/>
                  </a:cubicBezTo>
                  <a:cubicBezTo>
                    <a:pt x="5006" y="4474"/>
                    <a:pt x="5099" y="4590"/>
                    <a:pt x="5238" y="4590"/>
                  </a:cubicBezTo>
                  <a:lnTo>
                    <a:pt x="12585" y="4590"/>
                  </a:lnTo>
                  <a:cubicBezTo>
                    <a:pt x="12724" y="4590"/>
                    <a:pt x="12816" y="4474"/>
                    <a:pt x="12816" y="4358"/>
                  </a:cubicBezTo>
                  <a:lnTo>
                    <a:pt x="12816" y="3060"/>
                  </a:lnTo>
                  <a:lnTo>
                    <a:pt x="15945" y="3060"/>
                  </a:lnTo>
                  <a:lnTo>
                    <a:pt x="15945" y="14902"/>
                  </a:lnTo>
                  <a:lnTo>
                    <a:pt x="487" y="14902"/>
                  </a:lnTo>
                  <a:lnTo>
                    <a:pt x="487" y="4590"/>
                  </a:lnTo>
                  <a:lnTo>
                    <a:pt x="4126" y="4590"/>
                  </a:lnTo>
                  <a:cubicBezTo>
                    <a:pt x="4265" y="4590"/>
                    <a:pt x="4381" y="4474"/>
                    <a:pt x="4381" y="4358"/>
                  </a:cubicBezTo>
                  <a:cubicBezTo>
                    <a:pt x="4381" y="4219"/>
                    <a:pt x="4265" y="4103"/>
                    <a:pt x="4126" y="4103"/>
                  </a:cubicBezTo>
                  <a:lnTo>
                    <a:pt x="487" y="4103"/>
                  </a:lnTo>
                  <a:lnTo>
                    <a:pt x="487" y="1762"/>
                  </a:lnTo>
                  <a:close/>
                  <a:moveTo>
                    <a:pt x="1275" y="1"/>
                  </a:moveTo>
                  <a:cubicBezTo>
                    <a:pt x="1136" y="1"/>
                    <a:pt x="1020" y="117"/>
                    <a:pt x="1020" y="256"/>
                  </a:cubicBezTo>
                  <a:lnTo>
                    <a:pt x="1020" y="1299"/>
                  </a:lnTo>
                  <a:lnTo>
                    <a:pt x="232" y="1299"/>
                  </a:lnTo>
                  <a:cubicBezTo>
                    <a:pt x="116" y="1299"/>
                    <a:pt x="0" y="1415"/>
                    <a:pt x="0" y="1530"/>
                  </a:cubicBezTo>
                  <a:lnTo>
                    <a:pt x="0" y="15157"/>
                  </a:lnTo>
                  <a:cubicBezTo>
                    <a:pt x="0" y="15296"/>
                    <a:pt x="93" y="15412"/>
                    <a:pt x="232" y="15412"/>
                  </a:cubicBezTo>
                  <a:lnTo>
                    <a:pt x="16177" y="15412"/>
                  </a:lnTo>
                  <a:cubicBezTo>
                    <a:pt x="16316" y="15412"/>
                    <a:pt x="16409" y="15296"/>
                    <a:pt x="16409" y="15157"/>
                  </a:cubicBezTo>
                  <a:lnTo>
                    <a:pt x="16409" y="2805"/>
                  </a:lnTo>
                  <a:cubicBezTo>
                    <a:pt x="16409" y="2666"/>
                    <a:pt x="16293" y="2573"/>
                    <a:pt x="16177" y="2573"/>
                  </a:cubicBezTo>
                  <a:lnTo>
                    <a:pt x="15899" y="2573"/>
                  </a:lnTo>
                  <a:lnTo>
                    <a:pt x="15899" y="256"/>
                  </a:lnTo>
                  <a:cubicBezTo>
                    <a:pt x="15899" y="117"/>
                    <a:pt x="15806" y="1"/>
                    <a:pt x="1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5192575" y="1549825"/>
              <a:ext cx="133875" cy="11625"/>
            </a:xfrm>
            <a:custGeom>
              <a:avLst/>
              <a:gdLst/>
              <a:ahLst/>
              <a:cxnLst/>
              <a:rect l="l" t="t" r="r" b="b"/>
              <a:pathLst>
                <a:path w="5355" h="465" extrusionOk="0">
                  <a:moveTo>
                    <a:pt x="232" y="1"/>
                  </a:moveTo>
                  <a:cubicBezTo>
                    <a:pt x="93" y="1"/>
                    <a:pt x="1" y="93"/>
                    <a:pt x="1" y="232"/>
                  </a:cubicBezTo>
                  <a:cubicBezTo>
                    <a:pt x="1" y="371"/>
                    <a:pt x="117" y="464"/>
                    <a:pt x="232" y="464"/>
                  </a:cubicBezTo>
                  <a:lnTo>
                    <a:pt x="5122" y="464"/>
                  </a:lnTo>
                  <a:cubicBezTo>
                    <a:pt x="5262" y="464"/>
                    <a:pt x="5354" y="371"/>
                    <a:pt x="5354" y="232"/>
                  </a:cubicBezTo>
                  <a:cubicBezTo>
                    <a:pt x="5354" y="93"/>
                    <a:pt x="5262" y="1"/>
                    <a:pt x="5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5191425" y="1581625"/>
              <a:ext cx="73850" cy="12325"/>
            </a:xfrm>
            <a:custGeom>
              <a:avLst/>
              <a:gdLst/>
              <a:ahLst/>
              <a:cxnLst/>
              <a:rect l="l" t="t" r="r" b="b"/>
              <a:pathLst>
                <a:path w="2954" h="493" extrusionOk="0">
                  <a:moveTo>
                    <a:pt x="2637" y="1"/>
                  </a:moveTo>
                  <a:cubicBezTo>
                    <a:pt x="2624" y="1"/>
                    <a:pt x="2610" y="2"/>
                    <a:pt x="2596" y="3"/>
                  </a:cubicBezTo>
                  <a:lnTo>
                    <a:pt x="278" y="3"/>
                  </a:lnTo>
                  <a:cubicBezTo>
                    <a:pt x="0" y="26"/>
                    <a:pt x="0" y="467"/>
                    <a:pt x="278" y="490"/>
                  </a:cubicBezTo>
                  <a:lnTo>
                    <a:pt x="2596" y="490"/>
                  </a:lnTo>
                  <a:cubicBezTo>
                    <a:pt x="2610" y="492"/>
                    <a:pt x="2624" y="493"/>
                    <a:pt x="2637" y="493"/>
                  </a:cubicBezTo>
                  <a:cubicBezTo>
                    <a:pt x="2953" y="493"/>
                    <a:pt x="2953" y="1"/>
                    <a:pt x="2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5192575" y="1614075"/>
              <a:ext cx="95625" cy="11675"/>
            </a:xfrm>
            <a:custGeom>
              <a:avLst/>
              <a:gdLst/>
              <a:ahLst/>
              <a:cxnLst/>
              <a:rect l="l" t="t" r="r" b="b"/>
              <a:pathLst>
                <a:path w="3825" h="467" extrusionOk="0">
                  <a:moveTo>
                    <a:pt x="203" y="0"/>
                  </a:moveTo>
                  <a:cubicBezTo>
                    <a:pt x="97" y="0"/>
                    <a:pt x="1" y="108"/>
                    <a:pt x="1" y="235"/>
                  </a:cubicBezTo>
                  <a:cubicBezTo>
                    <a:pt x="1" y="374"/>
                    <a:pt x="93" y="467"/>
                    <a:pt x="232" y="467"/>
                  </a:cubicBezTo>
                  <a:lnTo>
                    <a:pt x="3593" y="467"/>
                  </a:lnTo>
                  <a:cubicBezTo>
                    <a:pt x="3709" y="467"/>
                    <a:pt x="3825" y="374"/>
                    <a:pt x="3825" y="235"/>
                  </a:cubicBezTo>
                  <a:cubicBezTo>
                    <a:pt x="3825" y="96"/>
                    <a:pt x="3709" y="3"/>
                    <a:pt x="3593" y="3"/>
                  </a:cubicBezTo>
                  <a:lnTo>
                    <a:pt x="232" y="3"/>
                  </a:lnTo>
                  <a:cubicBezTo>
                    <a:pt x="222" y="1"/>
                    <a:pt x="212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5301500" y="1614075"/>
              <a:ext cx="24950" cy="11675"/>
            </a:xfrm>
            <a:custGeom>
              <a:avLst/>
              <a:gdLst/>
              <a:ahLst/>
              <a:cxnLst/>
              <a:rect l="l" t="t" r="r" b="b"/>
              <a:pathLst>
                <a:path w="998" h="467" extrusionOk="0">
                  <a:moveTo>
                    <a:pt x="220" y="0"/>
                  </a:moveTo>
                  <a:cubicBezTo>
                    <a:pt x="97" y="0"/>
                    <a:pt x="1" y="108"/>
                    <a:pt x="1" y="235"/>
                  </a:cubicBezTo>
                  <a:cubicBezTo>
                    <a:pt x="1" y="374"/>
                    <a:pt x="117" y="467"/>
                    <a:pt x="256" y="467"/>
                  </a:cubicBezTo>
                  <a:lnTo>
                    <a:pt x="765" y="467"/>
                  </a:lnTo>
                  <a:cubicBezTo>
                    <a:pt x="905" y="467"/>
                    <a:pt x="997" y="374"/>
                    <a:pt x="997" y="235"/>
                  </a:cubicBezTo>
                  <a:cubicBezTo>
                    <a:pt x="997" y="96"/>
                    <a:pt x="905" y="3"/>
                    <a:pt x="765" y="3"/>
                  </a:cubicBezTo>
                  <a:lnTo>
                    <a:pt x="256" y="3"/>
                  </a:lnTo>
                  <a:cubicBezTo>
                    <a:pt x="244" y="1"/>
                    <a:pt x="23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5089450" y="1556200"/>
              <a:ext cx="76500" cy="69550"/>
            </a:xfrm>
            <a:custGeom>
              <a:avLst/>
              <a:gdLst/>
              <a:ahLst/>
              <a:cxnLst/>
              <a:rect l="l" t="t" r="r" b="b"/>
              <a:pathLst>
                <a:path w="3060" h="2782" extrusionOk="0">
                  <a:moveTo>
                    <a:pt x="2295" y="487"/>
                  </a:moveTo>
                  <a:cubicBezTo>
                    <a:pt x="2434" y="487"/>
                    <a:pt x="2573" y="603"/>
                    <a:pt x="2573" y="742"/>
                  </a:cubicBezTo>
                  <a:lnTo>
                    <a:pt x="2573" y="2318"/>
                  </a:lnTo>
                  <a:lnTo>
                    <a:pt x="487" y="2318"/>
                  </a:lnTo>
                  <a:lnTo>
                    <a:pt x="487" y="742"/>
                  </a:lnTo>
                  <a:cubicBezTo>
                    <a:pt x="487" y="603"/>
                    <a:pt x="603" y="487"/>
                    <a:pt x="742" y="487"/>
                  </a:cubicBezTo>
                  <a:close/>
                  <a:moveTo>
                    <a:pt x="742" y="1"/>
                  </a:moveTo>
                  <a:cubicBezTo>
                    <a:pt x="325" y="1"/>
                    <a:pt x="1" y="325"/>
                    <a:pt x="1" y="742"/>
                  </a:cubicBezTo>
                  <a:lnTo>
                    <a:pt x="1" y="2550"/>
                  </a:lnTo>
                  <a:cubicBezTo>
                    <a:pt x="1" y="2689"/>
                    <a:pt x="93" y="2782"/>
                    <a:pt x="232" y="2782"/>
                  </a:cubicBezTo>
                  <a:lnTo>
                    <a:pt x="2805" y="2782"/>
                  </a:lnTo>
                  <a:cubicBezTo>
                    <a:pt x="2944" y="2782"/>
                    <a:pt x="3060" y="2689"/>
                    <a:pt x="3060" y="2550"/>
                  </a:cubicBezTo>
                  <a:lnTo>
                    <a:pt x="3060" y="742"/>
                  </a:lnTo>
                  <a:cubicBezTo>
                    <a:pt x="3060" y="325"/>
                    <a:pt x="2712" y="1"/>
                    <a:pt x="2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5082500" y="1491300"/>
              <a:ext cx="86925" cy="63825"/>
            </a:xfrm>
            <a:custGeom>
              <a:avLst/>
              <a:gdLst/>
              <a:ahLst/>
              <a:cxnLst/>
              <a:rect l="l" t="t" r="r" b="b"/>
              <a:pathLst>
                <a:path w="3477" h="2553" extrusionOk="0">
                  <a:moveTo>
                    <a:pt x="1686" y="504"/>
                  </a:moveTo>
                  <a:cubicBezTo>
                    <a:pt x="1727" y="504"/>
                    <a:pt x="1767" y="507"/>
                    <a:pt x="1808" y="511"/>
                  </a:cubicBezTo>
                  <a:cubicBezTo>
                    <a:pt x="1824" y="510"/>
                    <a:pt x="1840" y="509"/>
                    <a:pt x="1856" y="509"/>
                  </a:cubicBezTo>
                  <a:cubicBezTo>
                    <a:pt x="2183" y="509"/>
                    <a:pt x="2462" y="734"/>
                    <a:pt x="2573" y="1044"/>
                  </a:cubicBezTo>
                  <a:lnTo>
                    <a:pt x="649" y="1044"/>
                  </a:lnTo>
                  <a:cubicBezTo>
                    <a:pt x="902" y="707"/>
                    <a:pt x="1288" y="504"/>
                    <a:pt x="1686" y="504"/>
                  </a:cubicBezTo>
                  <a:close/>
                  <a:moveTo>
                    <a:pt x="2573" y="1531"/>
                  </a:moveTo>
                  <a:cubicBezTo>
                    <a:pt x="2457" y="1855"/>
                    <a:pt x="2156" y="2064"/>
                    <a:pt x="1831" y="2087"/>
                  </a:cubicBezTo>
                  <a:lnTo>
                    <a:pt x="1808" y="2087"/>
                  </a:lnTo>
                  <a:cubicBezTo>
                    <a:pt x="1460" y="2064"/>
                    <a:pt x="1159" y="1855"/>
                    <a:pt x="1067" y="1531"/>
                  </a:cubicBezTo>
                  <a:close/>
                  <a:moveTo>
                    <a:pt x="1808" y="1"/>
                  </a:moveTo>
                  <a:lnTo>
                    <a:pt x="1808" y="24"/>
                  </a:lnTo>
                  <a:cubicBezTo>
                    <a:pt x="1760" y="20"/>
                    <a:pt x="1712" y="18"/>
                    <a:pt x="1664" y="18"/>
                  </a:cubicBezTo>
                  <a:cubicBezTo>
                    <a:pt x="932" y="18"/>
                    <a:pt x="264" y="511"/>
                    <a:pt x="47" y="1229"/>
                  </a:cubicBezTo>
                  <a:cubicBezTo>
                    <a:pt x="0" y="1368"/>
                    <a:pt x="116" y="1507"/>
                    <a:pt x="279" y="1531"/>
                  </a:cubicBezTo>
                  <a:lnTo>
                    <a:pt x="557" y="1531"/>
                  </a:lnTo>
                  <a:cubicBezTo>
                    <a:pt x="685" y="2174"/>
                    <a:pt x="1246" y="2553"/>
                    <a:pt x="1815" y="2553"/>
                  </a:cubicBezTo>
                  <a:cubicBezTo>
                    <a:pt x="2168" y="2553"/>
                    <a:pt x="2524" y="2406"/>
                    <a:pt x="2781" y="2087"/>
                  </a:cubicBezTo>
                  <a:cubicBezTo>
                    <a:pt x="3477" y="1252"/>
                    <a:pt x="2874" y="1"/>
                    <a:pt x="1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5192575" y="1479075"/>
              <a:ext cx="133875" cy="50500"/>
            </a:xfrm>
            <a:custGeom>
              <a:avLst/>
              <a:gdLst/>
              <a:ahLst/>
              <a:cxnLst/>
              <a:rect l="l" t="t" r="r" b="b"/>
              <a:pathLst>
                <a:path w="5355" h="2020" extrusionOk="0">
                  <a:moveTo>
                    <a:pt x="4891" y="467"/>
                  </a:moveTo>
                  <a:lnTo>
                    <a:pt x="4891" y="1533"/>
                  </a:lnTo>
                  <a:lnTo>
                    <a:pt x="487" y="1533"/>
                  </a:lnTo>
                  <a:lnTo>
                    <a:pt x="487" y="467"/>
                  </a:lnTo>
                  <a:close/>
                  <a:moveTo>
                    <a:pt x="203" y="0"/>
                  </a:moveTo>
                  <a:cubicBezTo>
                    <a:pt x="97" y="0"/>
                    <a:pt x="1" y="108"/>
                    <a:pt x="1" y="235"/>
                  </a:cubicBezTo>
                  <a:lnTo>
                    <a:pt x="1" y="1788"/>
                  </a:lnTo>
                  <a:cubicBezTo>
                    <a:pt x="1" y="1904"/>
                    <a:pt x="117" y="2020"/>
                    <a:pt x="232" y="2020"/>
                  </a:cubicBezTo>
                  <a:lnTo>
                    <a:pt x="5122" y="2020"/>
                  </a:lnTo>
                  <a:cubicBezTo>
                    <a:pt x="5262" y="2020"/>
                    <a:pt x="5354" y="1904"/>
                    <a:pt x="5354" y="1788"/>
                  </a:cubicBezTo>
                  <a:lnTo>
                    <a:pt x="5354" y="235"/>
                  </a:lnTo>
                  <a:cubicBezTo>
                    <a:pt x="5354" y="96"/>
                    <a:pt x="5262" y="3"/>
                    <a:pt x="5122" y="3"/>
                  </a:cubicBezTo>
                  <a:lnTo>
                    <a:pt x="232" y="3"/>
                  </a:lnTo>
                  <a:cubicBezTo>
                    <a:pt x="222" y="1"/>
                    <a:pt x="212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50"/>
          <p:cNvGrpSpPr/>
          <p:nvPr/>
        </p:nvGrpSpPr>
        <p:grpSpPr>
          <a:xfrm>
            <a:off x="5087612" y="1632179"/>
            <a:ext cx="594341" cy="594345"/>
            <a:chOff x="5533825" y="1349375"/>
            <a:chExt cx="410825" cy="410800"/>
          </a:xfrm>
        </p:grpSpPr>
        <p:sp>
          <p:nvSpPr>
            <p:cNvPr id="486" name="Google Shape;486;p50"/>
            <p:cNvSpPr/>
            <p:nvPr/>
          </p:nvSpPr>
          <p:spPr>
            <a:xfrm>
              <a:off x="5533825" y="1349375"/>
              <a:ext cx="410825" cy="410800"/>
            </a:xfrm>
            <a:custGeom>
              <a:avLst/>
              <a:gdLst/>
              <a:ahLst/>
              <a:cxnLst/>
              <a:rect l="l" t="t" r="r" b="b"/>
              <a:pathLst>
                <a:path w="16433" h="16432" extrusionOk="0">
                  <a:moveTo>
                    <a:pt x="15157" y="487"/>
                  </a:moveTo>
                  <a:cubicBezTo>
                    <a:pt x="15575" y="487"/>
                    <a:pt x="15945" y="834"/>
                    <a:pt x="15945" y="1275"/>
                  </a:cubicBezTo>
                  <a:lnTo>
                    <a:pt x="15945" y="2063"/>
                  </a:lnTo>
                  <a:lnTo>
                    <a:pt x="464" y="2063"/>
                  </a:lnTo>
                  <a:lnTo>
                    <a:pt x="464" y="1275"/>
                  </a:lnTo>
                  <a:cubicBezTo>
                    <a:pt x="464" y="834"/>
                    <a:pt x="835" y="487"/>
                    <a:pt x="1252" y="487"/>
                  </a:cubicBezTo>
                  <a:close/>
                  <a:moveTo>
                    <a:pt x="15945" y="2549"/>
                  </a:moveTo>
                  <a:lnTo>
                    <a:pt x="15945" y="4125"/>
                  </a:lnTo>
                  <a:lnTo>
                    <a:pt x="13373" y="4125"/>
                  </a:lnTo>
                  <a:cubicBezTo>
                    <a:pt x="13049" y="4125"/>
                    <a:pt x="13049" y="4612"/>
                    <a:pt x="13373" y="4612"/>
                  </a:cubicBezTo>
                  <a:lnTo>
                    <a:pt x="15945" y="4612"/>
                  </a:lnTo>
                  <a:lnTo>
                    <a:pt x="15945" y="9502"/>
                  </a:lnTo>
                  <a:cubicBezTo>
                    <a:pt x="15945" y="9942"/>
                    <a:pt x="15575" y="10290"/>
                    <a:pt x="15157" y="10290"/>
                  </a:cubicBezTo>
                  <a:lnTo>
                    <a:pt x="15134" y="10290"/>
                  </a:lnTo>
                  <a:lnTo>
                    <a:pt x="15134" y="7254"/>
                  </a:lnTo>
                  <a:cubicBezTo>
                    <a:pt x="15134" y="7116"/>
                    <a:pt x="15017" y="7012"/>
                    <a:pt x="14883" y="7012"/>
                  </a:cubicBezTo>
                  <a:cubicBezTo>
                    <a:pt x="14859" y="7012"/>
                    <a:pt x="14834" y="7015"/>
                    <a:pt x="14810" y="7022"/>
                  </a:cubicBezTo>
                  <a:lnTo>
                    <a:pt x="13466" y="7486"/>
                  </a:lnTo>
                  <a:cubicBezTo>
                    <a:pt x="13280" y="7532"/>
                    <a:pt x="13072" y="7578"/>
                    <a:pt x="12886" y="7578"/>
                  </a:cubicBezTo>
                  <a:cubicBezTo>
                    <a:pt x="12400" y="7555"/>
                    <a:pt x="11936" y="7416"/>
                    <a:pt x="11542" y="7138"/>
                  </a:cubicBezTo>
                  <a:lnTo>
                    <a:pt x="10916" y="6698"/>
                  </a:lnTo>
                  <a:cubicBezTo>
                    <a:pt x="10882" y="6663"/>
                    <a:pt x="10830" y="6646"/>
                    <a:pt x="10777" y="6646"/>
                  </a:cubicBezTo>
                  <a:cubicBezTo>
                    <a:pt x="10725" y="6646"/>
                    <a:pt x="10673" y="6663"/>
                    <a:pt x="10638" y="6698"/>
                  </a:cubicBezTo>
                  <a:lnTo>
                    <a:pt x="10013" y="7138"/>
                  </a:lnTo>
                  <a:cubicBezTo>
                    <a:pt x="9619" y="7393"/>
                    <a:pt x="9132" y="7555"/>
                    <a:pt x="8668" y="7555"/>
                  </a:cubicBezTo>
                  <a:cubicBezTo>
                    <a:pt x="8460" y="7555"/>
                    <a:pt x="8274" y="7532"/>
                    <a:pt x="8089" y="7462"/>
                  </a:cubicBezTo>
                  <a:lnTo>
                    <a:pt x="6722" y="7022"/>
                  </a:lnTo>
                  <a:cubicBezTo>
                    <a:pt x="6701" y="7015"/>
                    <a:pt x="6679" y="7012"/>
                    <a:pt x="6658" y="7012"/>
                  </a:cubicBezTo>
                  <a:cubicBezTo>
                    <a:pt x="6537" y="7012"/>
                    <a:pt x="6420" y="7116"/>
                    <a:pt x="6420" y="7254"/>
                  </a:cubicBezTo>
                  <a:lnTo>
                    <a:pt x="6420" y="10290"/>
                  </a:lnTo>
                  <a:lnTo>
                    <a:pt x="1252" y="10290"/>
                  </a:lnTo>
                  <a:cubicBezTo>
                    <a:pt x="835" y="10290"/>
                    <a:pt x="464" y="9942"/>
                    <a:pt x="464" y="9502"/>
                  </a:cubicBezTo>
                  <a:lnTo>
                    <a:pt x="464" y="4612"/>
                  </a:lnTo>
                  <a:lnTo>
                    <a:pt x="12191" y="4612"/>
                  </a:lnTo>
                  <a:cubicBezTo>
                    <a:pt x="12516" y="4612"/>
                    <a:pt x="12516" y="4125"/>
                    <a:pt x="12191" y="4125"/>
                  </a:cubicBezTo>
                  <a:lnTo>
                    <a:pt x="464" y="4125"/>
                  </a:lnTo>
                  <a:lnTo>
                    <a:pt x="464" y="2549"/>
                  </a:lnTo>
                  <a:close/>
                  <a:moveTo>
                    <a:pt x="10777" y="7184"/>
                  </a:moveTo>
                  <a:lnTo>
                    <a:pt x="11241" y="7532"/>
                  </a:lnTo>
                  <a:cubicBezTo>
                    <a:pt x="11728" y="7856"/>
                    <a:pt x="12307" y="8042"/>
                    <a:pt x="12886" y="8042"/>
                  </a:cubicBezTo>
                  <a:cubicBezTo>
                    <a:pt x="13118" y="8042"/>
                    <a:pt x="13373" y="7996"/>
                    <a:pt x="13605" y="7926"/>
                  </a:cubicBezTo>
                  <a:lnTo>
                    <a:pt x="14648" y="7578"/>
                  </a:lnTo>
                  <a:lnTo>
                    <a:pt x="14648" y="12723"/>
                  </a:lnTo>
                  <a:lnTo>
                    <a:pt x="14578" y="12885"/>
                  </a:lnTo>
                  <a:cubicBezTo>
                    <a:pt x="14138" y="13697"/>
                    <a:pt x="13535" y="14415"/>
                    <a:pt x="12770" y="14948"/>
                  </a:cubicBezTo>
                  <a:cubicBezTo>
                    <a:pt x="12237" y="15342"/>
                    <a:pt x="11658" y="15643"/>
                    <a:pt x="11032" y="15852"/>
                  </a:cubicBezTo>
                  <a:lnTo>
                    <a:pt x="10893" y="15898"/>
                  </a:lnTo>
                  <a:lnTo>
                    <a:pt x="10824" y="15921"/>
                  </a:lnTo>
                  <a:cubicBezTo>
                    <a:pt x="10801" y="15921"/>
                    <a:pt x="10777" y="15945"/>
                    <a:pt x="10777" y="15945"/>
                  </a:cubicBezTo>
                  <a:cubicBezTo>
                    <a:pt x="10754" y="15921"/>
                    <a:pt x="10731" y="15921"/>
                    <a:pt x="10708" y="15921"/>
                  </a:cubicBezTo>
                  <a:lnTo>
                    <a:pt x="10662" y="15898"/>
                  </a:lnTo>
                  <a:lnTo>
                    <a:pt x="10522" y="15852"/>
                  </a:lnTo>
                  <a:cubicBezTo>
                    <a:pt x="9897" y="15643"/>
                    <a:pt x="9317" y="15342"/>
                    <a:pt x="8761" y="14948"/>
                  </a:cubicBezTo>
                  <a:cubicBezTo>
                    <a:pt x="8020" y="14415"/>
                    <a:pt x="7394" y="13697"/>
                    <a:pt x="6977" y="12885"/>
                  </a:cubicBezTo>
                  <a:lnTo>
                    <a:pt x="6907" y="12723"/>
                  </a:lnTo>
                  <a:lnTo>
                    <a:pt x="6907" y="7578"/>
                  </a:lnTo>
                  <a:lnTo>
                    <a:pt x="7927" y="7926"/>
                  </a:lnTo>
                  <a:cubicBezTo>
                    <a:pt x="8182" y="8019"/>
                    <a:pt x="8414" y="8042"/>
                    <a:pt x="8668" y="8042"/>
                  </a:cubicBezTo>
                  <a:cubicBezTo>
                    <a:pt x="9248" y="8042"/>
                    <a:pt x="9804" y="7856"/>
                    <a:pt x="10314" y="7532"/>
                  </a:cubicBezTo>
                  <a:lnTo>
                    <a:pt x="10777" y="7184"/>
                  </a:lnTo>
                  <a:close/>
                  <a:moveTo>
                    <a:pt x="1252" y="0"/>
                  </a:moveTo>
                  <a:cubicBezTo>
                    <a:pt x="557" y="0"/>
                    <a:pt x="1" y="579"/>
                    <a:pt x="1" y="1275"/>
                  </a:cubicBezTo>
                  <a:lnTo>
                    <a:pt x="1" y="9502"/>
                  </a:lnTo>
                  <a:cubicBezTo>
                    <a:pt x="1" y="10197"/>
                    <a:pt x="557" y="10777"/>
                    <a:pt x="1252" y="10777"/>
                  </a:cubicBezTo>
                  <a:lnTo>
                    <a:pt x="6420" y="10777"/>
                  </a:lnTo>
                  <a:lnTo>
                    <a:pt x="6420" y="12770"/>
                  </a:lnTo>
                  <a:cubicBezTo>
                    <a:pt x="6420" y="12839"/>
                    <a:pt x="6444" y="12909"/>
                    <a:pt x="6490" y="12955"/>
                  </a:cubicBezTo>
                  <a:cubicBezTo>
                    <a:pt x="6513" y="13001"/>
                    <a:pt x="6536" y="13048"/>
                    <a:pt x="6560" y="13094"/>
                  </a:cubicBezTo>
                  <a:cubicBezTo>
                    <a:pt x="7000" y="13998"/>
                    <a:pt x="7672" y="14763"/>
                    <a:pt x="8483" y="15319"/>
                  </a:cubicBezTo>
                  <a:cubicBezTo>
                    <a:pt x="9062" y="15736"/>
                    <a:pt x="9711" y="16084"/>
                    <a:pt x="10383" y="16315"/>
                  </a:cubicBezTo>
                  <a:lnTo>
                    <a:pt x="10592" y="16385"/>
                  </a:lnTo>
                  <a:cubicBezTo>
                    <a:pt x="10638" y="16408"/>
                    <a:pt x="10708" y="16431"/>
                    <a:pt x="10777" y="16431"/>
                  </a:cubicBezTo>
                  <a:cubicBezTo>
                    <a:pt x="10847" y="16431"/>
                    <a:pt x="10916" y="16408"/>
                    <a:pt x="10963" y="16385"/>
                  </a:cubicBezTo>
                  <a:lnTo>
                    <a:pt x="11171" y="16315"/>
                  </a:lnTo>
                  <a:cubicBezTo>
                    <a:pt x="11843" y="16084"/>
                    <a:pt x="12492" y="15736"/>
                    <a:pt x="13072" y="15319"/>
                  </a:cubicBezTo>
                  <a:cubicBezTo>
                    <a:pt x="13883" y="14763"/>
                    <a:pt x="14555" y="13998"/>
                    <a:pt x="14995" y="13094"/>
                  </a:cubicBezTo>
                  <a:lnTo>
                    <a:pt x="15065" y="12955"/>
                  </a:lnTo>
                  <a:cubicBezTo>
                    <a:pt x="15111" y="12909"/>
                    <a:pt x="15134" y="12839"/>
                    <a:pt x="15134" y="12770"/>
                  </a:cubicBezTo>
                  <a:lnTo>
                    <a:pt x="15134" y="10777"/>
                  </a:lnTo>
                  <a:lnTo>
                    <a:pt x="15157" y="10777"/>
                  </a:lnTo>
                  <a:cubicBezTo>
                    <a:pt x="15853" y="10777"/>
                    <a:pt x="16409" y="10197"/>
                    <a:pt x="16432" y="9502"/>
                  </a:cubicBezTo>
                  <a:lnTo>
                    <a:pt x="16432" y="1275"/>
                  </a:lnTo>
                  <a:cubicBezTo>
                    <a:pt x="16409" y="579"/>
                    <a:pt x="15853" y="0"/>
                    <a:pt x="15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5558175" y="1529550"/>
              <a:ext cx="97925" cy="12200"/>
            </a:xfrm>
            <a:custGeom>
              <a:avLst/>
              <a:gdLst/>
              <a:ahLst/>
              <a:cxnLst/>
              <a:rect l="l" t="t" r="r" b="b"/>
              <a:pathLst>
                <a:path w="3917" h="488" extrusionOk="0">
                  <a:moveTo>
                    <a:pt x="278" y="1"/>
                  </a:moveTo>
                  <a:cubicBezTo>
                    <a:pt x="0" y="24"/>
                    <a:pt x="0" y="441"/>
                    <a:pt x="278" y="487"/>
                  </a:cubicBezTo>
                  <a:lnTo>
                    <a:pt x="3639" y="487"/>
                  </a:lnTo>
                  <a:cubicBezTo>
                    <a:pt x="3917" y="441"/>
                    <a:pt x="3917" y="24"/>
                    <a:pt x="3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5559325" y="1477975"/>
              <a:ext cx="166300" cy="38275"/>
            </a:xfrm>
            <a:custGeom>
              <a:avLst/>
              <a:gdLst/>
              <a:ahLst/>
              <a:cxnLst/>
              <a:rect l="l" t="t" r="r" b="b"/>
              <a:pathLst>
                <a:path w="6652" h="1531" extrusionOk="0">
                  <a:moveTo>
                    <a:pt x="6165" y="488"/>
                  </a:moveTo>
                  <a:lnTo>
                    <a:pt x="6165" y="1044"/>
                  </a:lnTo>
                  <a:lnTo>
                    <a:pt x="487" y="1044"/>
                  </a:lnTo>
                  <a:lnTo>
                    <a:pt x="487" y="488"/>
                  </a:lnTo>
                  <a:close/>
                  <a:moveTo>
                    <a:pt x="6420" y="1"/>
                  </a:moveTo>
                  <a:lnTo>
                    <a:pt x="6420" y="24"/>
                  </a:lnTo>
                  <a:lnTo>
                    <a:pt x="232" y="24"/>
                  </a:lnTo>
                  <a:cubicBezTo>
                    <a:pt x="117" y="24"/>
                    <a:pt x="1" y="117"/>
                    <a:pt x="1" y="256"/>
                  </a:cubicBezTo>
                  <a:lnTo>
                    <a:pt x="1" y="1276"/>
                  </a:lnTo>
                  <a:cubicBezTo>
                    <a:pt x="1" y="1415"/>
                    <a:pt x="117" y="1531"/>
                    <a:pt x="232" y="1531"/>
                  </a:cubicBezTo>
                  <a:lnTo>
                    <a:pt x="6420" y="1531"/>
                  </a:lnTo>
                  <a:cubicBezTo>
                    <a:pt x="6559" y="1531"/>
                    <a:pt x="6652" y="1415"/>
                    <a:pt x="6652" y="1276"/>
                  </a:cubicBezTo>
                  <a:lnTo>
                    <a:pt x="6652" y="256"/>
                  </a:lnTo>
                  <a:cubicBezTo>
                    <a:pt x="6652" y="117"/>
                    <a:pt x="6536" y="1"/>
                    <a:pt x="6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5719825" y="1547375"/>
              <a:ext cx="166300" cy="185575"/>
            </a:xfrm>
            <a:custGeom>
              <a:avLst/>
              <a:gdLst/>
              <a:ahLst/>
              <a:cxnLst/>
              <a:rect l="l" t="t" r="r" b="b"/>
              <a:pathLst>
                <a:path w="6652" h="7423" extrusionOk="0">
                  <a:moveTo>
                    <a:pt x="3337" y="539"/>
                  </a:moveTo>
                  <a:cubicBezTo>
                    <a:pt x="3963" y="933"/>
                    <a:pt x="4682" y="1142"/>
                    <a:pt x="5446" y="1165"/>
                  </a:cubicBezTo>
                  <a:cubicBezTo>
                    <a:pt x="5678" y="1165"/>
                    <a:pt x="5933" y="1142"/>
                    <a:pt x="6165" y="1072"/>
                  </a:cubicBezTo>
                  <a:lnTo>
                    <a:pt x="6165" y="4548"/>
                  </a:lnTo>
                  <a:cubicBezTo>
                    <a:pt x="5377" y="6101"/>
                    <a:pt x="3801" y="6773"/>
                    <a:pt x="3337" y="6935"/>
                  </a:cubicBezTo>
                  <a:cubicBezTo>
                    <a:pt x="2851" y="6773"/>
                    <a:pt x="1275" y="6101"/>
                    <a:pt x="487" y="4548"/>
                  </a:cubicBezTo>
                  <a:lnTo>
                    <a:pt x="487" y="1072"/>
                  </a:lnTo>
                  <a:cubicBezTo>
                    <a:pt x="732" y="1119"/>
                    <a:pt x="980" y="1142"/>
                    <a:pt x="1228" y="1142"/>
                  </a:cubicBezTo>
                  <a:cubicBezTo>
                    <a:pt x="1964" y="1142"/>
                    <a:pt x="2696" y="938"/>
                    <a:pt x="3337" y="539"/>
                  </a:cubicBezTo>
                  <a:close/>
                  <a:moveTo>
                    <a:pt x="3326" y="0"/>
                  </a:moveTo>
                  <a:cubicBezTo>
                    <a:pt x="3274" y="0"/>
                    <a:pt x="3222" y="18"/>
                    <a:pt x="3175" y="52"/>
                  </a:cubicBezTo>
                  <a:cubicBezTo>
                    <a:pt x="3175" y="52"/>
                    <a:pt x="2338" y="684"/>
                    <a:pt x="1224" y="684"/>
                  </a:cubicBezTo>
                  <a:cubicBezTo>
                    <a:pt x="939" y="684"/>
                    <a:pt x="636" y="643"/>
                    <a:pt x="325" y="539"/>
                  </a:cubicBezTo>
                  <a:cubicBezTo>
                    <a:pt x="292" y="525"/>
                    <a:pt x="259" y="518"/>
                    <a:pt x="227" y="518"/>
                  </a:cubicBezTo>
                  <a:cubicBezTo>
                    <a:pt x="103" y="518"/>
                    <a:pt x="0" y="618"/>
                    <a:pt x="0" y="748"/>
                  </a:cubicBezTo>
                  <a:lnTo>
                    <a:pt x="0" y="4618"/>
                  </a:lnTo>
                  <a:cubicBezTo>
                    <a:pt x="0" y="4641"/>
                    <a:pt x="0" y="4687"/>
                    <a:pt x="23" y="4734"/>
                  </a:cubicBezTo>
                  <a:cubicBezTo>
                    <a:pt x="950" y="6565"/>
                    <a:pt x="2874" y="7283"/>
                    <a:pt x="3245" y="7422"/>
                  </a:cubicBezTo>
                  <a:lnTo>
                    <a:pt x="3407" y="7422"/>
                  </a:lnTo>
                  <a:cubicBezTo>
                    <a:pt x="3778" y="7283"/>
                    <a:pt x="5724" y="6565"/>
                    <a:pt x="6628" y="4734"/>
                  </a:cubicBezTo>
                  <a:cubicBezTo>
                    <a:pt x="6651" y="4687"/>
                    <a:pt x="6651" y="4641"/>
                    <a:pt x="6651" y="4618"/>
                  </a:cubicBezTo>
                  <a:lnTo>
                    <a:pt x="6651" y="748"/>
                  </a:lnTo>
                  <a:cubicBezTo>
                    <a:pt x="6651" y="618"/>
                    <a:pt x="6548" y="518"/>
                    <a:pt x="6436" y="518"/>
                  </a:cubicBezTo>
                  <a:cubicBezTo>
                    <a:pt x="6408" y="518"/>
                    <a:pt x="6378" y="525"/>
                    <a:pt x="6350" y="539"/>
                  </a:cubicBezTo>
                  <a:cubicBezTo>
                    <a:pt x="6039" y="643"/>
                    <a:pt x="5735" y="684"/>
                    <a:pt x="5448" y="684"/>
                  </a:cubicBezTo>
                  <a:cubicBezTo>
                    <a:pt x="4329" y="684"/>
                    <a:pt x="3476" y="52"/>
                    <a:pt x="3476" y="52"/>
                  </a:cubicBezTo>
                  <a:cubicBezTo>
                    <a:pt x="3430" y="18"/>
                    <a:pt x="3378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5749375" y="1595650"/>
              <a:ext cx="110100" cy="76100"/>
            </a:xfrm>
            <a:custGeom>
              <a:avLst/>
              <a:gdLst/>
              <a:ahLst/>
              <a:cxnLst/>
              <a:rect l="l" t="t" r="r" b="b"/>
              <a:pathLst>
                <a:path w="4404" h="3044" extrusionOk="0">
                  <a:moveTo>
                    <a:pt x="3681" y="498"/>
                  </a:moveTo>
                  <a:cubicBezTo>
                    <a:pt x="3795" y="498"/>
                    <a:pt x="3893" y="648"/>
                    <a:pt x="3801" y="740"/>
                  </a:cubicBezTo>
                  <a:lnTo>
                    <a:pt x="1738" y="2548"/>
                  </a:lnTo>
                  <a:cubicBezTo>
                    <a:pt x="1707" y="2569"/>
                    <a:pt x="1671" y="2580"/>
                    <a:pt x="1637" y="2580"/>
                  </a:cubicBezTo>
                  <a:cubicBezTo>
                    <a:pt x="1595" y="2580"/>
                    <a:pt x="1555" y="2563"/>
                    <a:pt x="1530" y="2525"/>
                  </a:cubicBezTo>
                  <a:lnTo>
                    <a:pt x="765" y="1505"/>
                  </a:lnTo>
                  <a:cubicBezTo>
                    <a:pt x="695" y="1435"/>
                    <a:pt x="719" y="1343"/>
                    <a:pt x="788" y="1296"/>
                  </a:cubicBezTo>
                  <a:cubicBezTo>
                    <a:pt x="819" y="1275"/>
                    <a:pt x="851" y="1264"/>
                    <a:pt x="882" y="1264"/>
                  </a:cubicBezTo>
                  <a:cubicBezTo>
                    <a:pt x="920" y="1264"/>
                    <a:pt x="958" y="1281"/>
                    <a:pt x="997" y="1320"/>
                  </a:cubicBezTo>
                  <a:lnTo>
                    <a:pt x="1506" y="2015"/>
                  </a:lnTo>
                  <a:cubicBezTo>
                    <a:pt x="1560" y="2082"/>
                    <a:pt x="1638" y="2118"/>
                    <a:pt x="1712" y="2118"/>
                  </a:cubicBezTo>
                  <a:cubicBezTo>
                    <a:pt x="1765" y="2118"/>
                    <a:pt x="1815" y="2100"/>
                    <a:pt x="1854" y="2061"/>
                  </a:cubicBezTo>
                  <a:lnTo>
                    <a:pt x="3592" y="532"/>
                  </a:lnTo>
                  <a:cubicBezTo>
                    <a:pt x="3621" y="508"/>
                    <a:pt x="3651" y="498"/>
                    <a:pt x="3681" y="498"/>
                  </a:cubicBezTo>
                  <a:close/>
                  <a:moveTo>
                    <a:pt x="3706" y="0"/>
                  </a:moveTo>
                  <a:cubicBezTo>
                    <a:pt x="3558" y="0"/>
                    <a:pt x="3409" y="53"/>
                    <a:pt x="3291" y="161"/>
                  </a:cubicBezTo>
                  <a:lnTo>
                    <a:pt x="1738" y="1505"/>
                  </a:lnTo>
                  <a:lnTo>
                    <a:pt x="1367" y="1018"/>
                  </a:lnTo>
                  <a:cubicBezTo>
                    <a:pt x="1228" y="834"/>
                    <a:pt x="1052" y="758"/>
                    <a:pt x="880" y="758"/>
                  </a:cubicBezTo>
                  <a:cubicBezTo>
                    <a:pt x="425" y="758"/>
                    <a:pt x="1" y="1295"/>
                    <a:pt x="371" y="1783"/>
                  </a:cubicBezTo>
                  <a:lnTo>
                    <a:pt x="1136" y="2803"/>
                  </a:lnTo>
                  <a:cubicBezTo>
                    <a:pt x="1267" y="2961"/>
                    <a:pt x="1459" y="3044"/>
                    <a:pt x="1650" y="3044"/>
                  </a:cubicBezTo>
                  <a:cubicBezTo>
                    <a:pt x="1796" y="3044"/>
                    <a:pt x="1942" y="2996"/>
                    <a:pt x="2063" y="2895"/>
                  </a:cubicBezTo>
                  <a:lnTo>
                    <a:pt x="4102" y="1111"/>
                  </a:lnTo>
                  <a:cubicBezTo>
                    <a:pt x="4380" y="879"/>
                    <a:pt x="4403" y="485"/>
                    <a:pt x="4172" y="207"/>
                  </a:cubicBezTo>
                  <a:cubicBezTo>
                    <a:pt x="4047" y="71"/>
                    <a:pt x="3877" y="0"/>
                    <a:pt x="3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50"/>
          <p:cNvGrpSpPr/>
          <p:nvPr/>
        </p:nvGrpSpPr>
        <p:grpSpPr>
          <a:xfrm>
            <a:off x="970698" y="2736412"/>
            <a:ext cx="594360" cy="594350"/>
            <a:chOff x="1818850" y="2678450"/>
            <a:chExt cx="414275" cy="411400"/>
          </a:xfrm>
        </p:grpSpPr>
        <p:sp>
          <p:nvSpPr>
            <p:cNvPr id="492" name="Google Shape;492;p50"/>
            <p:cNvSpPr/>
            <p:nvPr/>
          </p:nvSpPr>
          <p:spPr>
            <a:xfrm>
              <a:off x="1876800" y="2724375"/>
              <a:ext cx="89825" cy="76600"/>
            </a:xfrm>
            <a:custGeom>
              <a:avLst/>
              <a:gdLst/>
              <a:ahLst/>
              <a:cxnLst/>
              <a:rect l="l" t="t" r="r" b="b"/>
              <a:pathLst>
                <a:path w="3593" h="3064" extrusionOk="0">
                  <a:moveTo>
                    <a:pt x="3318" y="0"/>
                  </a:moveTo>
                  <a:cubicBezTo>
                    <a:pt x="3284" y="0"/>
                    <a:pt x="3251" y="6"/>
                    <a:pt x="3222" y="18"/>
                  </a:cubicBezTo>
                  <a:cubicBezTo>
                    <a:pt x="1924" y="574"/>
                    <a:pt x="834" y="1501"/>
                    <a:pt x="70" y="2683"/>
                  </a:cubicBezTo>
                  <a:cubicBezTo>
                    <a:pt x="0" y="2799"/>
                    <a:pt x="23" y="2938"/>
                    <a:pt x="139" y="3031"/>
                  </a:cubicBezTo>
                  <a:cubicBezTo>
                    <a:pt x="176" y="3053"/>
                    <a:pt x="218" y="3063"/>
                    <a:pt x="260" y="3063"/>
                  </a:cubicBezTo>
                  <a:cubicBezTo>
                    <a:pt x="350" y="3063"/>
                    <a:pt x="440" y="3017"/>
                    <a:pt x="487" y="2938"/>
                  </a:cubicBezTo>
                  <a:cubicBezTo>
                    <a:pt x="1182" y="1826"/>
                    <a:pt x="2202" y="968"/>
                    <a:pt x="3407" y="458"/>
                  </a:cubicBezTo>
                  <a:cubicBezTo>
                    <a:pt x="3546" y="412"/>
                    <a:pt x="3592" y="273"/>
                    <a:pt x="3546" y="134"/>
                  </a:cubicBezTo>
                  <a:cubicBezTo>
                    <a:pt x="3512" y="48"/>
                    <a:pt x="3413" y="0"/>
                    <a:pt x="3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1876800" y="2968325"/>
              <a:ext cx="91850" cy="76225"/>
            </a:xfrm>
            <a:custGeom>
              <a:avLst/>
              <a:gdLst/>
              <a:ahLst/>
              <a:cxnLst/>
              <a:rect l="l" t="t" r="r" b="b"/>
              <a:pathLst>
                <a:path w="3674" h="3049" extrusionOk="0">
                  <a:moveTo>
                    <a:pt x="287" y="1"/>
                  </a:moveTo>
                  <a:cubicBezTo>
                    <a:pt x="242" y="1"/>
                    <a:pt x="197" y="14"/>
                    <a:pt x="162" y="40"/>
                  </a:cubicBezTo>
                  <a:cubicBezTo>
                    <a:pt x="47" y="109"/>
                    <a:pt x="0" y="272"/>
                    <a:pt x="93" y="364"/>
                  </a:cubicBezTo>
                  <a:cubicBezTo>
                    <a:pt x="834" y="1546"/>
                    <a:pt x="1924" y="2473"/>
                    <a:pt x="3222" y="3029"/>
                  </a:cubicBezTo>
                  <a:cubicBezTo>
                    <a:pt x="3256" y="3043"/>
                    <a:pt x="3289" y="3049"/>
                    <a:pt x="3320" y="3049"/>
                  </a:cubicBezTo>
                  <a:cubicBezTo>
                    <a:pt x="3559" y="3049"/>
                    <a:pt x="3674" y="2692"/>
                    <a:pt x="3407" y="2589"/>
                  </a:cubicBezTo>
                  <a:cubicBezTo>
                    <a:pt x="2202" y="2079"/>
                    <a:pt x="1182" y="1222"/>
                    <a:pt x="487" y="109"/>
                  </a:cubicBezTo>
                  <a:cubicBezTo>
                    <a:pt x="443" y="37"/>
                    <a:pt x="364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2080050" y="2967175"/>
              <a:ext cx="93400" cy="77725"/>
            </a:xfrm>
            <a:custGeom>
              <a:avLst/>
              <a:gdLst/>
              <a:ahLst/>
              <a:cxnLst/>
              <a:rect l="l" t="t" r="r" b="b"/>
              <a:pathLst>
                <a:path w="3736" h="3109" extrusionOk="0">
                  <a:moveTo>
                    <a:pt x="3454" y="0"/>
                  </a:moveTo>
                  <a:cubicBezTo>
                    <a:pt x="3372" y="0"/>
                    <a:pt x="3293" y="37"/>
                    <a:pt x="3249" y="109"/>
                  </a:cubicBezTo>
                  <a:cubicBezTo>
                    <a:pt x="2554" y="1245"/>
                    <a:pt x="1511" y="2125"/>
                    <a:pt x="260" y="2635"/>
                  </a:cubicBezTo>
                  <a:cubicBezTo>
                    <a:pt x="1" y="2735"/>
                    <a:pt x="101" y="3108"/>
                    <a:pt x="326" y="3108"/>
                  </a:cubicBezTo>
                  <a:cubicBezTo>
                    <a:pt x="363" y="3108"/>
                    <a:pt x="403" y="3098"/>
                    <a:pt x="445" y="3075"/>
                  </a:cubicBezTo>
                  <a:cubicBezTo>
                    <a:pt x="1789" y="2542"/>
                    <a:pt x="2902" y="1592"/>
                    <a:pt x="3666" y="364"/>
                  </a:cubicBezTo>
                  <a:cubicBezTo>
                    <a:pt x="3736" y="248"/>
                    <a:pt x="3690" y="109"/>
                    <a:pt x="3597" y="39"/>
                  </a:cubicBezTo>
                  <a:cubicBezTo>
                    <a:pt x="3553" y="13"/>
                    <a:pt x="3503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2080375" y="2723750"/>
              <a:ext cx="92500" cy="77050"/>
            </a:xfrm>
            <a:custGeom>
              <a:avLst/>
              <a:gdLst/>
              <a:ahLst/>
              <a:cxnLst/>
              <a:rect l="l" t="t" r="r" b="b"/>
              <a:pathLst>
                <a:path w="3700" h="3082" extrusionOk="0">
                  <a:moveTo>
                    <a:pt x="341" y="1"/>
                  </a:moveTo>
                  <a:cubicBezTo>
                    <a:pt x="118" y="1"/>
                    <a:pt x="0" y="360"/>
                    <a:pt x="247" y="483"/>
                  </a:cubicBezTo>
                  <a:cubicBezTo>
                    <a:pt x="1475" y="970"/>
                    <a:pt x="2518" y="1851"/>
                    <a:pt x="3213" y="2963"/>
                  </a:cubicBezTo>
                  <a:cubicBezTo>
                    <a:pt x="3272" y="3036"/>
                    <a:pt x="3358" y="3082"/>
                    <a:pt x="3443" y="3082"/>
                  </a:cubicBezTo>
                  <a:cubicBezTo>
                    <a:pt x="3493" y="3082"/>
                    <a:pt x="3541" y="3067"/>
                    <a:pt x="3584" y="3032"/>
                  </a:cubicBezTo>
                  <a:cubicBezTo>
                    <a:pt x="3677" y="2963"/>
                    <a:pt x="3700" y="2824"/>
                    <a:pt x="3630" y="2708"/>
                  </a:cubicBezTo>
                  <a:cubicBezTo>
                    <a:pt x="2865" y="1503"/>
                    <a:pt x="1753" y="576"/>
                    <a:pt x="432" y="20"/>
                  </a:cubicBezTo>
                  <a:cubicBezTo>
                    <a:pt x="400" y="6"/>
                    <a:pt x="37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1893025" y="2789650"/>
              <a:ext cx="76475" cy="189600"/>
            </a:xfrm>
            <a:custGeom>
              <a:avLst/>
              <a:gdLst/>
              <a:ahLst/>
              <a:cxnLst/>
              <a:rect l="l" t="t" r="r" b="b"/>
              <a:pathLst>
                <a:path w="3059" h="7584" extrusionOk="0">
                  <a:moveTo>
                    <a:pt x="2690" y="0"/>
                  </a:moveTo>
                  <a:cubicBezTo>
                    <a:pt x="2644" y="0"/>
                    <a:pt x="2596" y="15"/>
                    <a:pt x="2549" y="49"/>
                  </a:cubicBezTo>
                  <a:cubicBezTo>
                    <a:pt x="0" y="1903"/>
                    <a:pt x="23" y="5704"/>
                    <a:pt x="2573" y="7534"/>
                  </a:cubicBezTo>
                  <a:cubicBezTo>
                    <a:pt x="2615" y="7568"/>
                    <a:pt x="2664" y="7584"/>
                    <a:pt x="2712" y="7584"/>
                  </a:cubicBezTo>
                  <a:cubicBezTo>
                    <a:pt x="2795" y="7584"/>
                    <a:pt x="2876" y="7538"/>
                    <a:pt x="2920" y="7465"/>
                  </a:cubicBezTo>
                  <a:cubicBezTo>
                    <a:pt x="2990" y="7349"/>
                    <a:pt x="2943" y="7210"/>
                    <a:pt x="2851" y="7140"/>
                  </a:cubicBezTo>
                  <a:cubicBezTo>
                    <a:pt x="579" y="5495"/>
                    <a:pt x="556" y="2111"/>
                    <a:pt x="2851" y="443"/>
                  </a:cubicBezTo>
                  <a:cubicBezTo>
                    <a:pt x="3059" y="291"/>
                    <a:pt x="2896" y="0"/>
                    <a:pt x="2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2080750" y="2790225"/>
              <a:ext cx="73000" cy="188475"/>
            </a:xfrm>
            <a:custGeom>
              <a:avLst/>
              <a:gdLst/>
              <a:ahLst/>
              <a:cxnLst/>
              <a:rect l="l" t="t" r="r" b="b"/>
              <a:pathLst>
                <a:path w="2920" h="7539" extrusionOk="0">
                  <a:moveTo>
                    <a:pt x="369" y="1"/>
                  </a:moveTo>
                  <a:cubicBezTo>
                    <a:pt x="163" y="1"/>
                    <a:pt x="0" y="291"/>
                    <a:pt x="208" y="443"/>
                  </a:cubicBezTo>
                  <a:cubicBezTo>
                    <a:pt x="2456" y="2088"/>
                    <a:pt x="2456" y="5449"/>
                    <a:pt x="208" y="7094"/>
                  </a:cubicBezTo>
                  <a:cubicBezTo>
                    <a:pt x="2" y="7263"/>
                    <a:pt x="160" y="7539"/>
                    <a:pt x="364" y="7539"/>
                  </a:cubicBezTo>
                  <a:cubicBezTo>
                    <a:pt x="411" y="7539"/>
                    <a:pt x="461" y="7523"/>
                    <a:pt x="510" y="7488"/>
                  </a:cubicBezTo>
                  <a:cubicBezTo>
                    <a:pt x="2341" y="6144"/>
                    <a:pt x="2920" y="3688"/>
                    <a:pt x="1877" y="1671"/>
                  </a:cubicBezTo>
                  <a:lnTo>
                    <a:pt x="1877" y="1648"/>
                  </a:lnTo>
                  <a:cubicBezTo>
                    <a:pt x="1529" y="1022"/>
                    <a:pt x="1066" y="466"/>
                    <a:pt x="510" y="49"/>
                  </a:cubicBezTo>
                  <a:cubicBezTo>
                    <a:pt x="463" y="15"/>
                    <a:pt x="415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0"/>
            <p:cNvSpPr/>
            <p:nvPr/>
          </p:nvSpPr>
          <p:spPr>
            <a:xfrm>
              <a:off x="1939375" y="2820400"/>
              <a:ext cx="149500" cy="128025"/>
            </a:xfrm>
            <a:custGeom>
              <a:avLst/>
              <a:gdLst/>
              <a:ahLst/>
              <a:cxnLst/>
              <a:rect l="l" t="t" r="r" b="b"/>
              <a:pathLst>
                <a:path w="5980" h="5121" extrusionOk="0">
                  <a:moveTo>
                    <a:pt x="3399" y="485"/>
                  </a:moveTo>
                  <a:cubicBezTo>
                    <a:pt x="4470" y="485"/>
                    <a:pt x="5493" y="1316"/>
                    <a:pt x="5493" y="2573"/>
                  </a:cubicBezTo>
                  <a:cubicBezTo>
                    <a:pt x="5493" y="3709"/>
                    <a:pt x="4566" y="4636"/>
                    <a:pt x="3430" y="4636"/>
                  </a:cubicBezTo>
                  <a:cubicBezTo>
                    <a:pt x="1576" y="4636"/>
                    <a:pt x="649" y="2411"/>
                    <a:pt x="1947" y="1090"/>
                  </a:cubicBezTo>
                  <a:cubicBezTo>
                    <a:pt x="2372" y="672"/>
                    <a:pt x="2891" y="485"/>
                    <a:pt x="3399" y="485"/>
                  </a:cubicBezTo>
                  <a:close/>
                  <a:moveTo>
                    <a:pt x="3430" y="1"/>
                  </a:moveTo>
                  <a:cubicBezTo>
                    <a:pt x="1136" y="1"/>
                    <a:pt x="0" y="2759"/>
                    <a:pt x="1599" y="4358"/>
                  </a:cubicBezTo>
                  <a:cubicBezTo>
                    <a:pt x="2126" y="4884"/>
                    <a:pt x="2772" y="5120"/>
                    <a:pt x="3405" y="5120"/>
                  </a:cubicBezTo>
                  <a:cubicBezTo>
                    <a:pt x="4722" y="5120"/>
                    <a:pt x="5979" y="4099"/>
                    <a:pt x="5979" y="2550"/>
                  </a:cubicBezTo>
                  <a:cubicBezTo>
                    <a:pt x="5979" y="1136"/>
                    <a:pt x="4821" y="1"/>
                    <a:pt x="3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0"/>
            <p:cNvSpPr/>
            <p:nvPr/>
          </p:nvSpPr>
          <p:spPr>
            <a:xfrm>
              <a:off x="1986875" y="2743350"/>
              <a:ext cx="75925" cy="70125"/>
            </a:xfrm>
            <a:custGeom>
              <a:avLst/>
              <a:gdLst/>
              <a:ahLst/>
              <a:cxnLst/>
              <a:rect l="l" t="t" r="r" b="b"/>
              <a:pathLst>
                <a:path w="3037" h="2805" extrusionOk="0">
                  <a:moveTo>
                    <a:pt x="2295" y="487"/>
                  </a:moveTo>
                  <a:cubicBezTo>
                    <a:pt x="2434" y="487"/>
                    <a:pt x="2550" y="603"/>
                    <a:pt x="2573" y="765"/>
                  </a:cubicBezTo>
                  <a:lnTo>
                    <a:pt x="2573" y="2318"/>
                  </a:lnTo>
                  <a:lnTo>
                    <a:pt x="464" y="2318"/>
                  </a:lnTo>
                  <a:lnTo>
                    <a:pt x="464" y="765"/>
                  </a:lnTo>
                  <a:cubicBezTo>
                    <a:pt x="487" y="603"/>
                    <a:pt x="603" y="487"/>
                    <a:pt x="742" y="487"/>
                  </a:cubicBezTo>
                  <a:close/>
                  <a:moveTo>
                    <a:pt x="742" y="0"/>
                  </a:moveTo>
                  <a:cubicBezTo>
                    <a:pt x="325" y="0"/>
                    <a:pt x="0" y="348"/>
                    <a:pt x="0" y="765"/>
                  </a:cubicBezTo>
                  <a:lnTo>
                    <a:pt x="0" y="2550"/>
                  </a:lnTo>
                  <a:cubicBezTo>
                    <a:pt x="0" y="2689"/>
                    <a:pt x="93" y="2805"/>
                    <a:pt x="232" y="2805"/>
                  </a:cubicBezTo>
                  <a:lnTo>
                    <a:pt x="2805" y="2805"/>
                  </a:lnTo>
                  <a:cubicBezTo>
                    <a:pt x="2944" y="2805"/>
                    <a:pt x="3036" y="2689"/>
                    <a:pt x="3036" y="2550"/>
                  </a:cubicBezTo>
                  <a:lnTo>
                    <a:pt x="3036" y="765"/>
                  </a:lnTo>
                  <a:cubicBezTo>
                    <a:pt x="3036" y="325"/>
                    <a:pt x="2712" y="0"/>
                    <a:pt x="2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0"/>
            <p:cNvSpPr/>
            <p:nvPr/>
          </p:nvSpPr>
          <p:spPr>
            <a:xfrm>
              <a:off x="1979925" y="2678450"/>
              <a:ext cx="86350" cy="63825"/>
            </a:xfrm>
            <a:custGeom>
              <a:avLst/>
              <a:gdLst/>
              <a:ahLst/>
              <a:cxnLst/>
              <a:rect l="l" t="t" r="r" b="b"/>
              <a:pathLst>
                <a:path w="3454" h="2553" extrusionOk="0">
                  <a:moveTo>
                    <a:pt x="1680" y="504"/>
                  </a:moveTo>
                  <a:cubicBezTo>
                    <a:pt x="1723" y="504"/>
                    <a:pt x="1765" y="506"/>
                    <a:pt x="1808" y="511"/>
                  </a:cubicBezTo>
                  <a:cubicBezTo>
                    <a:pt x="2132" y="511"/>
                    <a:pt x="2434" y="719"/>
                    <a:pt x="2550" y="1044"/>
                  </a:cubicBezTo>
                  <a:lnTo>
                    <a:pt x="649" y="1044"/>
                  </a:lnTo>
                  <a:cubicBezTo>
                    <a:pt x="881" y="707"/>
                    <a:pt x="1265" y="504"/>
                    <a:pt x="1680" y="504"/>
                  </a:cubicBezTo>
                  <a:close/>
                  <a:moveTo>
                    <a:pt x="2550" y="1530"/>
                  </a:moveTo>
                  <a:cubicBezTo>
                    <a:pt x="2434" y="1855"/>
                    <a:pt x="2132" y="2087"/>
                    <a:pt x="1808" y="2087"/>
                  </a:cubicBezTo>
                  <a:cubicBezTo>
                    <a:pt x="1460" y="2087"/>
                    <a:pt x="1159" y="1855"/>
                    <a:pt x="1043" y="1530"/>
                  </a:cubicBezTo>
                  <a:close/>
                  <a:moveTo>
                    <a:pt x="1785" y="1"/>
                  </a:moveTo>
                  <a:lnTo>
                    <a:pt x="1808" y="24"/>
                  </a:lnTo>
                  <a:cubicBezTo>
                    <a:pt x="1759" y="20"/>
                    <a:pt x="1709" y="18"/>
                    <a:pt x="1660" y="18"/>
                  </a:cubicBezTo>
                  <a:cubicBezTo>
                    <a:pt x="908" y="18"/>
                    <a:pt x="241" y="511"/>
                    <a:pt x="24" y="1229"/>
                  </a:cubicBezTo>
                  <a:cubicBezTo>
                    <a:pt x="0" y="1391"/>
                    <a:pt x="93" y="1507"/>
                    <a:pt x="255" y="1530"/>
                  </a:cubicBezTo>
                  <a:lnTo>
                    <a:pt x="533" y="1530"/>
                  </a:lnTo>
                  <a:cubicBezTo>
                    <a:pt x="662" y="2174"/>
                    <a:pt x="1223" y="2552"/>
                    <a:pt x="1797" y="2552"/>
                  </a:cubicBezTo>
                  <a:cubicBezTo>
                    <a:pt x="2153" y="2552"/>
                    <a:pt x="2515" y="2406"/>
                    <a:pt x="2781" y="2087"/>
                  </a:cubicBezTo>
                  <a:cubicBezTo>
                    <a:pt x="3453" y="1252"/>
                    <a:pt x="2874" y="1"/>
                    <a:pt x="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0"/>
            <p:cNvSpPr/>
            <p:nvPr/>
          </p:nvSpPr>
          <p:spPr>
            <a:xfrm>
              <a:off x="2153725" y="2878350"/>
              <a:ext cx="76525" cy="70125"/>
            </a:xfrm>
            <a:custGeom>
              <a:avLst/>
              <a:gdLst/>
              <a:ahLst/>
              <a:cxnLst/>
              <a:rect l="l" t="t" r="r" b="b"/>
              <a:pathLst>
                <a:path w="3061" h="2805" extrusionOk="0">
                  <a:moveTo>
                    <a:pt x="2318" y="487"/>
                  </a:moveTo>
                  <a:cubicBezTo>
                    <a:pt x="2457" y="487"/>
                    <a:pt x="2597" y="603"/>
                    <a:pt x="2597" y="765"/>
                  </a:cubicBezTo>
                  <a:lnTo>
                    <a:pt x="2573" y="2318"/>
                  </a:lnTo>
                  <a:lnTo>
                    <a:pt x="488" y="2318"/>
                  </a:lnTo>
                  <a:lnTo>
                    <a:pt x="488" y="765"/>
                  </a:lnTo>
                  <a:cubicBezTo>
                    <a:pt x="488" y="603"/>
                    <a:pt x="627" y="487"/>
                    <a:pt x="766" y="487"/>
                  </a:cubicBezTo>
                  <a:close/>
                  <a:moveTo>
                    <a:pt x="766" y="0"/>
                  </a:moveTo>
                  <a:cubicBezTo>
                    <a:pt x="349" y="0"/>
                    <a:pt x="1" y="325"/>
                    <a:pt x="1" y="765"/>
                  </a:cubicBezTo>
                  <a:lnTo>
                    <a:pt x="1" y="2550"/>
                  </a:lnTo>
                  <a:cubicBezTo>
                    <a:pt x="1" y="2689"/>
                    <a:pt x="117" y="2805"/>
                    <a:pt x="233" y="2805"/>
                  </a:cubicBezTo>
                  <a:lnTo>
                    <a:pt x="2805" y="2805"/>
                  </a:lnTo>
                  <a:cubicBezTo>
                    <a:pt x="2944" y="2805"/>
                    <a:pt x="3060" y="2689"/>
                    <a:pt x="3060" y="2550"/>
                  </a:cubicBezTo>
                  <a:lnTo>
                    <a:pt x="3060" y="765"/>
                  </a:lnTo>
                  <a:cubicBezTo>
                    <a:pt x="3060" y="348"/>
                    <a:pt x="2712" y="0"/>
                    <a:pt x="2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0"/>
            <p:cNvSpPr/>
            <p:nvPr/>
          </p:nvSpPr>
          <p:spPr>
            <a:xfrm>
              <a:off x="2146775" y="2813950"/>
              <a:ext cx="86350" cy="63325"/>
            </a:xfrm>
            <a:custGeom>
              <a:avLst/>
              <a:gdLst/>
              <a:ahLst/>
              <a:cxnLst/>
              <a:rect l="l" t="t" r="r" b="b"/>
              <a:pathLst>
                <a:path w="3454" h="2533" extrusionOk="0">
                  <a:moveTo>
                    <a:pt x="1731" y="489"/>
                  </a:moveTo>
                  <a:cubicBezTo>
                    <a:pt x="1757" y="489"/>
                    <a:pt x="1783" y="489"/>
                    <a:pt x="1808" y="491"/>
                  </a:cubicBezTo>
                  <a:cubicBezTo>
                    <a:pt x="2156" y="491"/>
                    <a:pt x="2457" y="699"/>
                    <a:pt x="2550" y="1047"/>
                  </a:cubicBezTo>
                  <a:lnTo>
                    <a:pt x="650" y="1047"/>
                  </a:lnTo>
                  <a:cubicBezTo>
                    <a:pt x="890" y="675"/>
                    <a:pt x="1297" y="489"/>
                    <a:pt x="1731" y="489"/>
                  </a:cubicBezTo>
                  <a:close/>
                  <a:moveTo>
                    <a:pt x="2550" y="1510"/>
                  </a:moveTo>
                  <a:cubicBezTo>
                    <a:pt x="2457" y="1835"/>
                    <a:pt x="2156" y="2066"/>
                    <a:pt x="1808" y="2066"/>
                  </a:cubicBezTo>
                  <a:cubicBezTo>
                    <a:pt x="1461" y="2066"/>
                    <a:pt x="1160" y="1835"/>
                    <a:pt x="1067" y="1510"/>
                  </a:cubicBezTo>
                  <a:close/>
                  <a:moveTo>
                    <a:pt x="1702" y="1"/>
                  </a:moveTo>
                  <a:cubicBezTo>
                    <a:pt x="935" y="1"/>
                    <a:pt x="268" y="478"/>
                    <a:pt x="24" y="1209"/>
                  </a:cubicBezTo>
                  <a:cubicBezTo>
                    <a:pt x="1" y="1371"/>
                    <a:pt x="117" y="1510"/>
                    <a:pt x="256" y="1510"/>
                  </a:cubicBezTo>
                  <a:lnTo>
                    <a:pt x="557" y="1510"/>
                  </a:lnTo>
                  <a:cubicBezTo>
                    <a:pt x="686" y="2154"/>
                    <a:pt x="1238" y="2532"/>
                    <a:pt x="1805" y="2532"/>
                  </a:cubicBezTo>
                  <a:cubicBezTo>
                    <a:pt x="2157" y="2532"/>
                    <a:pt x="2515" y="2386"/>
                    <a:pt x="2782" y="2066"/>
                  </a:cubicBezTo>
                  <a:cubicBezTo>
                    <a:pt x="3454" y="1255"/>
                    <a:pt x="2875" y="4"/>
                    <a:pt x="1808" y="4"/>
                  </a:cubicBezTo>
                  <a:cubicBezTo>
                    <a:pt x="1773" y="2"/>
                    <a:pt x="173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0"/>
            <p:cNvSpPr/>
            <p:nvPr/>
          </p:nvSpPr>
          <p:spPr>
            <a:xfrm>
              <a:off x="1986875" y="3019725"/>
              <a:ext cx="75925" cy="70125"/>
            </a:xfrm>
            <a:custGeom>
              <a:avLst/>
              <a:gdLst/>
              <a:ahLst/>
              <a:cxnLst/>
              <a:rect l="l" t="t" r="r" b="b"/>
              <a:pathLst>
                <a:path w="3037" h="2805" extrusionOk="0">
                  <a:moveTo>
                    <a:pt x="2295" y="487"/>
                  </a:moveTo>
                  <a:cubicBezTo>
                    <a:pt x="2434" y="487"/>
                    <a:pt x="2573" y="603"/>
                    <a:pt x="2573" y="765"/>
                  </a:cubicBezTo>
                  <a:lnTo>
                    <a:pt x="2573" y="2318"/>
                  </a:lnTo>
                  <a:lnTo>
                    <a:pt x="464" y="2318"/>
                  </a:lnTo>
                  <a:lnTo>
                    <a:pt x="464" y="765"/>
                  </a:lnTo>
                  <a:cubicBezTo>
                    <a:pt x="464" y="603"/>
                    <a:pt x="603" y="487"/>
                    <a:pt x="742" y="487"/>
                  </a:cubicBezTo>
                  <a:close/>
                  <a:moveTo>
                    <a:pt x="742" y="0"/>
                  </a:moveTo>
                  <a:cubicBezTo>
                    <a:pt x="325" y="0"/>
                    <a:pt x="0" y="348"/>
                    <a:pt x="0" y="765"/>
                  </a:cubicBezTo>
                  <a:lnTo>
                    <a:pt x="0" y="2549"/>
                  </a:lnTo>
                  <a:cubicBezTo>
                    <a:pt x="0" y="2688"/>
                    <a:pt x="93" y="2804"/>
                    <a:pt x="232" y="2804"/>
                  </a:cubicBezTo>
                  <a:lnTo>
                    <a:pt x="2805" y="2804"/>
                  </a:lnTo>
                  <a:cubicBezTo>
                    <a:pt x="2944" y="2804"/>
                    <a:pt x="3036" y="2688"/>
                    <a:pt x="3036" y="2549"/>
                  </a:cubicBezTo>
                  <a:lnTo>
                    <a:pt x="3036" y="765"/>
                  </a:lnTo>
                  <a:cubicBezTo>
                    <a:pt x="3036" y="348"/>
                    <a:pt x="2712" y="0"/>
                    <a:pt x="2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0"/>
            <p:cNvSpPr/>
            <p:nvPr/>
          </p:nvSpPr>
          <p:spPr>
            <a:xfrm>
              <a:off x="1979925" y="2955400"/>
              <a:ext cx="86350" cy="63525"/>
            </a:xfrm>
            <a:custGeom>
              <a:avLst/>
              <a:gdLst/>
              <a:ahLst/>
              <a:cxnLst/>
              <a:rect l="l" t="t" r="r" b="b"/>
              <a:pathLst>
                <a:path w="3454" h="2541" extrusionOk="0">
                  <a:moveTo>
                    <a:pt x="1738" y="486"/>
                  </a:moveTo>
                  <a:cubicBezTo>
                    <a:pt x="1761" y="486"/>
                    <a:pt x="1785" y="486"/>
                    <a:pt x="1808" y="487"/>
                  </a:cubicBezTo>
                  <a:cubicBezTo>
                    <a:pt x="2132" y="487"/>
                    <a:pt x="2434" y="719"/>
                    <a:pt x="2550" y="1043"/>
                  </a:cubicBezTo>
                  <a:lnTo>
                    <a:pt x="649" y="1043"/>
                  </a:lnTo>
                  <a:cubicBezTo>
                    <a:pt x="891" y="691"/>
                    <a:pt x="1301" y="486"/>
                    <a:pt x="1738" y="486"/>
                  </a:cubicBezTo>
                  <a:close/>
                  <a:moveTo>
                    <a:pt x="2550" y="1530"/>
                  </a:moveTo>
                  <a:cubicBezTo>
                    <a:pt x="2434" y="1855"/>
                    <a:pt x="2132" y="2063"/>
                    <a:pt x="1808" y="2063"/>
                  </a:cubicBezTo>
                  <a:cubicBezTo>
                    <a:pt x="1460" y="2063"/>
                    <a:pt x="1159" y="1855"/>
                    <a:pt x="1043" y="1530"/>
                  </a:cubicBezTo>
                  <a:close/>
                  <a:moveTo>
                    <a:pt x="1785" y="1"/>
                  </a:moveTo>
                  <a:lnTo>
                    <a:pt x="1808" y="24"/>
                  </a:lnTo>
                  <a:cubicBezTo>
                    <a:pt x="1759" y="20"/>
                    <a:pt x="1709" y="17"/>
                    <a:pt x="1660" y="17"/>
                  </a:cubicBezTo>
                  <a:cubicBezTo>
                    <a:pt x="908" y="17"/>
                    <a:pt x="241" y="511"/>
                    <a:pt x="24" y="1229"/>
                  </a:cubicBezTo>
                  <a:cubicBezTo>
                    <a:pt x="0" y="1368"/>
                    <a:pt x="93" y="1507"/>
                    <a:pt x="255" y="1507"/>
                  </a:cubicBezTo>
                  <a:lnTo>
                    <a:pt x="533" y="1507"/>
                  </a:lnTo>
                  <a:cubicBezTo>
                    <a:pt x="662" y="2165"/>
                    <a:pt x="1224" y="2541"/>
                    <a:pt x="1793" y="2541"/>
                  </a:cubicBezTo>
                  <a:cubicBezTo>
                    <a:pt x="2146" y="2541"/>
                    <a:pt x="2501" y="2397"/>
                    <a:pt x="2758" y="2086"/>
                  </a:cubicBezTo>
                  <a:cubicBezTo>
                    <a:pt x="3453" y="1252"/>
                    <a:pt x="2874" y="1"/>
                    <a:pt x="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0"/>
            <p:cNvSpPr/>
            <p:nvPr/>
          </p:nvSpPr>
          <p:spPr>
            <a:xfrm>
              <a:off x="1825800" y="2884725"/>
              <a:ext cx="76500" cy="69550"/>
            </a:xfrm>
            <a:custGeom>
              <a:avLst/>
              <a:gdLst/>
              <a:ahLst/>
              <a:cxnLst/>
              <a:rect l="l" t="t" r="r" b="b"/>
              <a:pathLst>
                <a:path w="3060" h="2782" extrusionOk="0">
                  <a:moveTo>
                    <a:pt x="2295" y="487"/>
                  </a:moveTo>
                  <a:cubicBezTo>
                    <a:pt x="2457" y="487"/>
                    <a:pt x="2573" y="603"/>
                    <a:pt x="2573" y="765"/>
                  </a:cubicBezTo>
                  <a:lnTo>
                    <a:pt x="2573" y="2318"/>
                  </a:lnTo>
                  <a:lnTo>
                    <a:pt x="487" y="2318"/>
                  </a:lnTo>
                  <a:lnTo>
                    <a:pt x="487" y="765"/>
                  </a:lnTo>
                  <a:cubicBezTo>
                    <a:pt x="487" y="603"/>
                    <a:pt x="603" y="487"/>
                    <a:pt x="766" y="487"/>
                  </a:cubicBezTo>
                  <a:close/>
                  <a:moveTo>
                    <a:pt x="766" y="0"/>
                  </a:moveTo>
                  <a:cubicBezTo>
                    <a:pt x="348" y="0"/>
                    <a:pt x="1" y="348"/>
                    <a:pt x="1" y="765"/>
                  </a:cubicBezTo>
                  <a:lnTo>
                    <a:pt x="1" y="2550"/>
                  </a:lnTo>
                  <a:cubicBezTo>
                    <a:pt x="1" y="2689"/>
                    <a:pt x="117" y="2781"/>
                    <a:pt x="256" y="2781"/>
                  </a:cubicBezTo>
                  <a:lnTo>
                    <a:pt x="2828" y="2781"/>
                  </a:lnTo>
                  <a:cubicBezTo>
                    <a:pt x="2944" y="2781"/>
                    <a:pt x="3060" y="2689"/>
                    <a:pt x="3060" y="2550"/>
                  </a:cubicBezTo>
                  <a:lnTo>
                    <a:pt x="3060" y="742"/>
                  </a:lnTo>
                  <a:cubicBezTo>
                    <a:pt x="3060" y="325"/>
                    <a:pt x="2712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0"/>
            <p:cNvSpPr/>
            <p:nvPr/>
          </p:nvSpPr>
          <p:spPr>
            <a:xfrm>
              <a:off x="1818850" y="2820325"/>
              <a:ext cx="86925" cy="63325"/>
            </a:xfrm>
            <a:custGeom>
              <a:avLst/>
              <a:gdLst/>
              <a:ahLst/>
              <a:cxnLst/>
              <a:rect l="l" t="t" r="r" b="b"/>
              <a:pathLst>
                <a:path w="3477" h="2533" extrusionOk="0">
                  <a:moveTo>
                    <a:pt x="1731" y="489"/>
                  </a:moveTo>
                  <a:cubicBezTo>
                    <a:pt x="1757" y="489"/>
                    <a:pt x="1783" y="489"/>
                    <a:pt x="1808" y="490"/>
                  </a:cubicBezTo>
                  <a:cubicBezTo>
                    <a:pt x="2156" y="490"/>
                    <a:pt x="2457" y="699"/>
                    <a:pt x="2550" y="1047"/>
                  </a:cubicBezTo>
                  <a:lnTo>
                    <a:pt x="650" y="1047"/>
                  </a:lnTo>
                  <a:cubicBezTo>
                    <a:pt x="890" y="675"/>
                    <a:pt x="1296" y="489"/>
                    <a:pt x="1731" y="489"/>
                  </a:cubicBezTo>
                  <a:close/>
                  <a:moveTo>
                    <a:pt x="2550" y="1510"/>
                  </a:moveTo>
                  <a:cubicBezTo>
                    <a:pt x="2457" y="1835"/>
                    <a:pt x="2156" y="2066"/>
                    <a:pt x="1808" y="2066"/>
                  </a:cubicBezTo>
                  <a:cubicBezTo>
                    <a:pt x="1461" y="2066"/>
                    <a:pt x="1159" y="1835"/>
                    <a:pt x="1067" y="1510"/>
                  </a:cubicBezTo>
                  <a:close/>
                  <a:moveTo>
                    <a:pt x="1702" y="1"/>
                  </a:moveTo>
                  <a:cubicBezTo>
                    <a:pt x="935" y="1"/>
                    <a:pt x="268" y="478"/>
                    <a:pt x="24" y="1209"/>
                  </a:cubicBezTo>
                  <a:cubicBezTo>
                    <a:pt x="1" y="1371"/>
                    <a:pt x="117" y="1510"/>
                    <a:pt x="256" y="1510"/>
                  </a:cubicBezTo>
                  <a:lnTo>
                    <a:pt x="557" y="1510"/>
                  </a:lnTo>
                  <a:cubicBezTo>
                    <a:pt x="686" y="2153"/>
                    <a:pt x="1246" y="2532"/>
                    <a:pt x="1815" y="2532"/>
                  </a:cubicBezTo>
                  <a:cubicBezTo>
                    <a:pt x="2168" y="2532"/>
                    <a:pt x="2524" y="2386"/>
                    <a:pt x="2782" y="2066"/>
                  </a:cubicBezTo>
                  <a:cubicBezTo>
                    <a:pt x="3477" y="1255"/>
                    <a:pt x="2874" y="4"/>
                    <a:pt x="1808" y="4"/>
                  </a:cubicBezTo>
                  <a:cubicBezTo>
                    <a:pt x="1773" y="2"/>
                    <a:pt x="173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0"/>
            <p:cNvSpPr/>
            <p:nvPr/>
          </p:nvSpPr>
          <p:spPr>
            <a:xfrm>
              <a:off x="1994400" y="2839825"/>
              <a:ext cx="60875" cy="89250"/>
            </a:xfrm>
            <a:custGeom>
              <a:avLst/>
              <a:gdLst/>
              <a:ahLst/>
              <a:cxnLst/>
              <a:rect l="l" t="t" r="r" b="b"/>
              <a:pathLst>
                <a:path w="2435" h="3570" extrusionOk="0">
                  <a:moveTo>
                    <a:pt x="1217" y="0"/>
                  </a:moveTo>
                  <a:cubicBezTo>
                    <a:pt x="1096" y="0"/>
                    <a:pt x="974" y="81"/>
                    <a:pt x="974" y="244"/>
                  </a:cubicBezTo>
                  <a:lnTo>
                    <a:pt x="974" y="383"/>
                  </a:lnTo>
                  <a:cubicBezTo>
                    <a:pt x="1" y="568"/>
                    <a:pt x="140" y="2028"/>
                    <a:pt x="1136" y="2028"/>
                  </a:cubicBezTo>
                  <a:lnTo>
                    <a:pt x="1299" y="2028"/>
                  </a:lnTo>
                  <a:cubicBezTo>
                    <a:pt x="1716" y="2051"/>
                    <a:pt x="1716" y="2677"/>
                    <a:pt x="1299" y="2700"/>
                  </a:cubicBezTo>
                  <a:lnTo>
                    <a:pt x="1044" y="2700"/>
                  </a:lnTo>
                  <a:cubicBezTo>
                    <a:pt x="905" y="2700"/>
                    <a:pt x="789" y="2584"/>
                    <a:pt x="789" y="2445"/>
                  </a:cubicBezTo>
                  <a:cubicBezTo>
                    <a:pt x="789" y="2283"/>
                    <a:pt x="667" y="2202"/>
                    <a:pt x="545" y="2202"/>
                  </a:cubicBezTo>
                  <a:cubicBezTo>
                    <a:pt x="424" y="2202"/>
                    <a:pt x="302" y="2283"/>
                    <a:pt x="302" y="2445"/>
                  </a:cubicBezTo>
                  <a:cubicBezTo>
                    <a:pt x="302" y="2839"/>
                    <a:pt x="603" y="3140"/>
                    <a:pt x="974" y="3187"/>
                  </a:cubicBezTo>
                  <a:lnTo>
                    <a:pt x="974" y="3326"/>
                  </a:lnTo>
                  <a:cubicBezTo>
                    <a:pt x="974" y="3488"/>
                    <a:pt x="1096" y="3569"/>
                    <a:pt x="1217" y="3569"/>
                  </a:cubicBezTo>
                  <a:cubicBezTo>
                    <a:pt x="1339" y="3569"/>
                    <a:pt x="1461" y="3488"/>
                    <a:pt x="1461" y="3326"/>
                  </a:cubicBezTo>
                  <a:lnTo>
                    <a:pt x="1461" y="3187"/>
                  </a:lnTo>
                  <a:cubicBezTo>
                    <a:pt x="2434" y="2978"/>
                    <a:pt x="2295" y="1564"/>
                    <a:pt x="1299" y="1541"/>
                  </a:cubicBezTo>
                  <a:lnTo>
                    <a:pt x="1136" y="1541"/>
                  </a:lnTo>
                  <a:cubicBezTo>
                    <a:pt x="1121" y="1543"/>
                    <a:pt x="1107" y="1543"/>
                    <a:pt x="1093" y="1543"/>
                  </a:cubicBezTo>
                  <a:cubicBezTo>
                    <a:pt x="641" y="1543"/>
                    <a:pt x="641" y="867"/>
                    <a:pt x="1093" y="867"/>
                  </a:cubicBezTo>
                  <a:cubicBezTo>
                    <a:pt x="1107" y="867"/>
                    <a:pt x="1121" y="868"/>
                    <a:pt x="1136" y="869"/>
                  </a:cubicBezTo>
                  <a:lnTo>
                    <a:pt x="1391" y="869"/>
                  </a:lnTo>
                  <a:cubicBezTo>
                    <a:pt x="1530" y="869"/>
                    <a:pt x="1646" y="985"/>
                    <a:pt x="1646" y="1124"/>
                  </a:cubicBezTo>
                  <a:lnTo>
                    <a:pt x="1646" y="1286"/>
                  </a:lnTo>
                  <a:cubicBezTo>
                    <a:pt x="1646" y="1413"/>
                    <a:pt x="1743" y="1521"/>
                    <a:pt x="1848" y="1521"/>
                  </a:cubicBezTo>
                  <a:cubicBezTo>
                    <a:pt x="1858" y="1521"/>
                    <a:pt x="1868" y="1520"/>
                    <a:pt x="1878" y="1518"/>
                  </a:cubicBezTo>
                  <a:cubicBezTo>
                    <a:pt x="2017" y="1518"/>
                    <a:pt x="2133" y="1402"/>
                    <a:pt x="2133" y="1286"/>
                  </a:cubicBezTo>
                  <a:lnTo>
                    <a:pt x="2133" y="1124"/>
                  </a:lnTo>
                  <a:cubicBezTo>
                    <a:pt x="2133" y="730"/>
                    <a:pt x="1832" y="406"/>
                    <a:pt x="1461" y="383"/>
                  </a:cubicBezTo>
                  <a:lnTo>
                    <a:pt x="1461" y="244"/>
                  </a:lnTo>
                  <a:cubicBezTo>
                    <a:pt x="1461" y="81"/>
                    <a:pt x="133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50"/>
          <p:cNvGrpSpPr/>
          <p:nvPr/>
        </p:nvGrpSpPr>
        <p:grpSpPr>
          <a:xfrm>
            <a:off x="997106" y="3840637"/>
            <a:ext cx="541544" cy="594345"/>
            <a:chOff x="3028025" y="2679050"/>
            <a:chExt cx="374875" cy="410800"/>
          </a:xfrm>
        </p:grpSpPr>
        <p:sp>
          <p:nvSpPr>
            <p:cNvPr id="509" name="Google Shape;509;p50"/>
            <p:cNvSpPr/>
            <p:nvPr/>
          </p:nvSpPr>
          <p:spPr>
            <a:xfrm>
              <a:off x="3028025" y="2679050"/>
              <a:ext cx="374875" cy="410800"/>
            </a:xfrm>
            <a:custGeom>
              <a:avLst/>
              <a:gdLst/>
              <a:ahLst/>
              <a:cxnLst/>
              <a:rect l="l" t="t" r="r" b="b"/>
              <a:pathLst>
                <a:path w="14995" h="16432" extrusionOk="0">
                  <a:moveTo>
                    <a:pt x="2665" y="487"/>
                  </a:moveTo>
                  <a:cubicBezTo>
                    <a:pt x="2665" y="1576"/>
                    <a:pt x="2712" y="2665"/>
                    <a:pt x="2851" y="3754"/>
                  </a:cubicBezTo>
                  <a:cubicBezTo>
                    <a:pt x="2341" y="3569"/>
                    <a:pt x="1877" y="3268"/>
                    <a:pt x="1507" y="2897"/>
                  </a:cubicBezTo>
                  <a:cubicBezTo>
                    <a:pt x="881" y="2248"/>
                    <a:pt x="533" y="1367"/>
                    <a:pt x="533" y="487"/>
                  </a:cubicBezTo>
                  <a:close/>
                  <a:moveTo>
                    <a:pt x="14462" y="487"/>
                  </a:moveTo>
                  <a:cubicBezTo>
                    <a:pt x="14438" y="1367"/>
                    <a:pt x="14091" y="2248"/>
                    <a:pt x="13488" y="2897"/>
                  </a:cubicBezTo>
                  <a:cubicBezTo>
                    <a:pt x="13094" y="3268"/>
                    <a:pt x="12631" y="3569"/>
                    <a:pt x="12121" y="3754"/>
                  </a:cubicBezTo>
                  <a:cubicBezTo>
                    <a:pt x="12260" y="2665"/>
                    <a:pt x="12329" y="1576"/>
                    <a:pt x="12306" y="487"/>
                  </a:cubicBezTo>
                  <a:close/>
                  <a:moveTo>
                    <a:pt x="11217" y="10475"/>
                  </a:moveTo>
                  <a:lnTo>
                    <a:pt x="10916" y="10892"/>
                  </a:lnTo>
                  <a:cubicBezTo>
                    <a:pt x="10823" y="11008"/>
                    <a:pt x="10846" y="11170"/>
                    <a:pt x="10962" y="11240"/>
                  </a:cubicBezTo>
                  <a:lnTo>
                    <a:pt x="11333" y="11472"/>
                  </a:lnTo>
                  <a:lnTo>
                    <a:pt x="9803" y="11982"/>
                  </a:lnTo>
                  <a:lnTo>
                    <a:pt x="9803" y="10962"/>
                  </a:lnTo>
                  <a:lnTo>
                    <a:pt x="11217" y="10475"/>
                  </a:lnTo>
                  <a:close/>
                  <a:moveTo>
                    <a:pt x="9317" y="9873"/>
                  </a:moveTo>
                  <a:lnTo>
                    <a:pt x="9317" y="10892"/>
                  </a:lnTo>
                  <a:lnTo>
                    <a:pt x="5678" y="12468"/>
                  </a:lnTo>
                  <a:lnTo>
                    <a:pt x="5678" y="11449"/>
                  </a:lnTo>
                  <a:lnTo>
                    <a:pt x="9317" y="9873"/>
                  </a:lnTo>
                  <a:close/>
                  <a:moveTo>
                    <a:pt x="5192" y="12422"/>
                  </a:moveTo>
                  <a:lnTo>
                    <a:pt x="5192" y="13465"/>
                  </a:lnTo>
                  <a:lnTo>
                    <a:pt x="3871" y="14044"/>
                  </a:lnTo>
                  <a:lnTo>
                    <a:pt x="4079" y="13743"/>
                  </a:lnTo>
                  <a:cubicBezTo>
                    <a:pt x="4172" y="13627"/>
                    <a:pt x="4149" y="13488"/>
                    <a:pt x="4033" y="13395"/>
                  </a:cubicBezTo>
                  <a:lnTo>
                    <a:pt x="3616" y="13117"/>
                  </a:lnTo>
                  <a:lnTo>
                    <a:pt x="5192" y="12422"/>
                  </a:lnTo>
                  <a:close/>
                  <a:moveTo>
                    <a:pt x="7764" y="12074"/>
                  </a:moveTo>
                  <a:lnTo>
                    <a:pt x="7764" y="14369"/>
                  </a:lnTo>
                  <a:cubicBezTo>
                    <a:pt x="7764" y="14461"/>
                    <a:pt x="7810" y="14554"/>
                    <a:pt x="7903" y="14600"/>
                  </a:cubicBezTo>
                  <a:lnTo>
                    <a:pt x="9039" y="15180"/>
                  </a:lnTo>
                  <a:lnTo>
                    <a:pt x="5933" y="15180"/>
                  </a:lnTo>
                  <a:lnTo>
                    <a:pt x="7092" y="14600"/>
                  </a:lnTo>
                  <a:cubicBezTo>
                    <a:pt x="7161" y="14554"/>
                    <a:pt x="7208" y="14461"/>
                    <a:pt x="7208" y="14369"/>
                  </a:cubicBezTo>
                  <a:lnTo>
                    <a:pt x="7208" y="12306"/>
                  </a:lnTo>
                  <a:lnTo>
                    <a:pt x="7764" y="12074"/>
                  </a:lnTo>
                  <a:close/>
                  <a:moveTo>
                    <a:pt x="9827" y="15643"/>
                  </a:moveTo>
                  <a:lnTo>
                    <a:pt x="9827" y="15945"/>
                  </a:lnTo>
                  <a:lnTo>
                    <a:pt x="5168" y="15945"/>
                  </a:lnTo>
                  <a:lnTo>
                    <a:pt x="5168" y="15643"/>
                  </a:lnTo>
                  <a:close/>
                  <a:moveTo>
                    <a:pt x="278" y="0"/>
                  </a:moveTo>
                  <a:cubicBezTo>
                    <a:pt x="162" y="0"/>
                    <a:pt x="47" y="116"/>
                    <a:pt x="47" y="232"/>
                  </a:cubicBezTo>
                  <a:cubicBezTo>
                    <a:pt x="0" y="1344"/>
                    <a:pt x="394" y="2433"/>
                    <a:pt x="1136" y="3245"/>
                  </a:cubicBezTo>
                  <a:cubicBezTo>
                    <a:pt x="1646" y="3731"/>
                    <a:pt x="2248" y="4079"/>
                    <a:pt x="2920" y="4287"/>
                  </a:cubicBezTo>
                  <a:cubicBezTo>
                    <a:pt x="3013" y="4960"/>
                    <a:pt x="3198" y="5632"/>
                    <a:pt x="3453" y="6257"/>
                  </a:cubicBezTo>
                  <a:cubicBezTo>
                    <a:pt x="4218" y="7972"/>
                    <a:pt x="5864" y="8505"/>
                    <a:pt x="6721" y="8644"/>
                  </a:cubicBezTo>
                  <a:lnTo>
                    <a:pt x="6721" y="10475"/>
                  </a:lnTo>
                  <a:lnTo>
                    <a:pt x="5331" y="11078"/>
                  </a:lnTo>
                  <a:cubicBezTo>
                    <a:pt x="5238" y="11101"/>
                    <a:pt x="5192" y="11194"/>
                    <a:pt x="5192" y="11286"/>
                  </a:cubicBezTo>
                  <a:lnTo>
                    <a:pt x="5192" y="11912"/>
                  </a:lnTo>
                  <a:lnTo>
                    <a:pt x="3013" y="12862"/>
                  </a:lnTo>
                  <a:cubicBezTo>
                    <a:pt x="2851" y="12955"/>
                    <a:pt x="2828" y="13187"/>
                    <a:pt x="2990" y="13279"/>
                  </a:cubicBezTo>
                  <a:lnTo>
                    <a:pt x="3546" y="13673"/>
                  </a:lnTo>
                  <a:lnTo>
                    <a:pt x="2920" y="14485"/>
                  </a:lnTo>
                  <a:cubicBezTo>
                    <a:pt x="2851" y="14577"/>
                    <a:pt x="2851" y="14693"/>
                    <a:pt x="2920" y="14763"/>
                  </a:cubicBezTo>
                  <a:cubicBezTo>
                    <a:pt x="2971" y="14830"/>
                    <a:pt x="3047" y="14874"/>
                    <a:pt x="3129" y="14874"/>
                  </a:cubicBezTo>
                  <a:cubicBezTo>
                    <a:pt x="3160" y="14874"/>
                    <a:pt x="3191" y="14868"/>
                    <a:pt x="3222" y="14855"/>
                  </a:cubicBezTo>
                  <a:lnTo>
                    <a:pt x="5539" y="13812"/>
                  </a:lnTo>
                  <a:cubicBezTo>
                    <a:pt x="5609" y="13789"/>
                    <a:pt x="5678" y="13697"/>
                    <a:pt x="5678" y="13604"/>
                  </a:cubicBezTo>
                  <a:lnTo>
                    <a:pt x="5678" y="12978"/>
                  </a:lnTo>
                  <a:lnTo>
                    <a:pt x="6744" y="12515"/>
                  </a:lnTo>
                  <a:lnTo>
                    <a:pt x="6744" y="14230"/>
                  </a:lnTo>
                  <a:lnTo>
                    <a:pt x="4798" y="15203"/>
                  </a:lnTo>
                  <a:cubicBezTo>
                    <a:pt x="4705" y="15249"/>
                    <a:pt x="4658" y="15319"/>
                    <a:pt x="4658" y="15412"/>
                  </a:cubicBezTo>
                  <a:lnTo>
                    <a:pt x="4658" y="16176"/>
                  </a:lnTo>
                  <a:cubicBezTo>
                    <a:pt x="4658" y="16315"/>
                    <a:pt x="4774" y="16431"/>
                    <a:pt x="4913" y="16431"/>
                  </a:cubicBezTo>
                  <a:lnTo>
                    <a:pt x="10058" y="16431"/>
                  </a:lnTo>
                  <a:cubicBezTo>
                    <a:pt x="10174" y="16431"/>
                    <a:pt x="10290" y="16315"/>
                    <a:pt x="10290" y="16176"/>
                  </a:cubicBezTo>
                  <a:lnTo>
                    <a:pt x="10290" y="15412"/>
                  </a:lnTo>
                  <a:cubicBezTo>
                    <a:pt x="10290" y="15319"/>
                    <a:pt x="10244" y="15226"/>
                    <a:pt x="10151" y="15203"/>
                  </a:cubicBezTo>
                  <a:lnTo>
                    <a:pt x="8227" y="14230"/>
                  </a:lnTo>
                  <a:lnTo>
                    <a:pt x="8227" y="11866"/>
                  </a:lnTo>
                  <a:lnTo>
                    <a:pt x="9294" y="11402"/>
                  </a:lnTo>
                  <a:lnTo>
                    <a:pt x="9294" y="12329"/>
                  </a:lnTo>
                  <a:cubicBezTo>
                    <a:pt x="9294" y="12467"/>
                    <a:pt x="9410" y="12571"/>
                    <a:pt x="9545" y="12571"/>
                  </a:cubicBezTo>
                  <a:cubicBezTo>
                    <a:pt x="9569" y="12571"/>
                    <a:pt x="9593" y="12568"/>
                    <a:pt x="9618" y="12561"/>
                  </a:cubicBezTo>
                  <a:lnTo>
                    <a:pt x="11935" y="11773"/>
                  </a:lnTo>
                  <a:cubicBezTo>
                    <a:pt x="12121" y="11727"/>
                    <a:pt x="12144" y="11472"/>
                    <a:pt x="11982" y="11356"/>
                  </a:cubicBezTo>
                  <a:lnTo>
                    <a:pt x="11426" y="10985"/>
                  </a:lnTo>
                  <a:lnTo>
                    <a:pt x="12051" y="10151"/>
                  </a:lnTo>
                  <a:cubicBezTo>
                    <a:pt x="12098" y="10058"/>
                    <a:pt x="12098" y="9942"/>
                    <a:pt x="12051" y="9873"/>
                  </a:cubicBezTo>
                  <a:cubicBezTo>
                    <a:pt x="11998" y="9802"/>
                    <a:pt x="11918" y="9772"/>
                    <a:pt x="11842" y="9772"/>
                  </a:cubicBezTo>
                  <a:cubicBezTo>
                    <a:pt x="11818" y="9772"/>
                    <a:pt x="11795" y="9775"/>
                    <a:pt x="11773" y="9780"/>
                  </a:cubicBezTo>
                  <a:lnTo>
                    <a:pt x="9780" y="10452"/>
                  </a:lnTo>
                  <a:lnTo>
                    <a:pt x="9780" y="9502"/>
                  </a:lnTo>
                  <a:cubicBezTo>
                    <a:pt x="9780" y="9354"/>
                    <a:pt x="9662" y="9250"/>
                    <a:pt x="9531" y="9250"/>
                  </a:cubicBezTo>
                  <a:cubicBezTo>
                    <a:pt x="9498" y="9250"/>
                    <a:pt x="9465" y="9256"/>
                    <a:pt x="9433" y="9270"/>
                  </a:cubicBezTo>
                  <a:lnTo>
                    <a:pt x="8227" y="9803"/>
                  </a:lnTo>
                  <a:lnTo>
                    <a:pt x="8227" y="8644"/>
                  </a:lnTo>
                  <a:cubicBezTo>
                    <a:pt x="8946" y="8505"/>
                    <a:pt x="10313" y="8111"/>
                    <a:pt x="11148" y="6883"/>
                  </a:cubicBezTo>
                  <a:cubicBezTo>
                    <a:pt x="11281" y="6700"/>
                    <a:pt x="11114" y="6504"/>
                    <a:pt x="10941" y="6504"/>
                  </a:cubicBezTo>
                  <a:cubicBezTo>
                    <a:pt x="10874" y="6504"/>
                    <a:pt x="10805" y="6534"/>
                    <a:pt x="10754" y="6605"/>
                  </a:cubicBezTo>
                  <a:cubicBezTo>
                    <a:pt x="9942" y="7810"/>
                    <a:pt x="8529" y="8111"/>
                    <a:pt x="7949" y="8204"/>
                  </a:cubicBezTo>
                  <a:cubicBezTo>
                    <a:pt x="7833" y="8204"/>
                    <a:pt x="7764" y="8320"/>
                    <a:pt x="7741" y="8436"/>
                  </a:cubicBezTo>
                  <a:lnTo>
                    <a:pt x="7741" y="10012"/>
                  </a:lnTo>
                  <a:lnTo>
                    <a:pt x="7208" y="10243"/>
                  </a:lnTo>
                  <a:lnTo>
                    <a:pt x="7208" y="8436"/>
                  </a:lnTo>
                  <a:cubicBezTo>
                    <a:pt x="7208" y="8320"/>
                    <a:pt x="7115" y="8204"/>
                    <a:pt x="6999" y="8204"/>
                  </a:cubicBezTo>
                  <a:cubicBezTo>
                    <a:pt x="6304" y="8111"/>
                    <a:pt x="4612" y="7694"/>
                    <a:pt x="3871" y="6049"/>
                  </a:cubicBezTo>
                  <a:cubicBezTo>
                    <a:pt x="3152" y="4403"/>
                    <a:pt x="3129" y="1344"/>
                    <a:pt x="3129" y="487"/>
                  </a:cubicBezTo>
                  <a:lnTo>
                    <a:pt x="11820" y="487"/>
                  </a:lnTo>
                  <a:cubicBezTo>
                    <a:pt x="11820" y="1275"/>
                    <a:pt x="11773" y="3917"/>
                    <a:pt x="11240" y="5608"/>
                  </a:cubicBezTo>
                  <a:cubicBezTo>
                    <a:pt x="11194" y="5724"/>
                    <a:pt x="11263" y="5863"/>
                    <a:pt x="11402" y="5910"/>
                  </a:cubicBezTo>
                  <a:cubicBezTo>
                    <a:pt x="11431" y="5919"/>
                    <a:pt x="11460" y="5924"/>
                    <a:pt x="11489" y="5924"/>
                  </a:cubicBezTo>
                  <a:cubicBezTo>
                    <a:pt x="11596" y="5924"/>
                    <a:pt x="11690" y="5858"/>
                    <a:pt x="11727" y="5747"/>
                  </a:cubicBezTo>
                  <a:cubicBezTo>
                    <a:pt x="11866" y="5284"/>
                    <a:pt x="11982" y="4797"/>
                    <a:pt x="12051" y="4311"/>
                  </a:cubicBezTo>
                  <a:cubicBezTo>
                    <a:pt x="12723" y="4102"/>
                    <a:pt x="13326" y="3731"/>
                    <a:pt x="13836" y="3245"/>
                  </a:cubicBezTo>
                  <a:cubicBezTo>
                    <a:pt x="14601" y="2433"/>
                    <a:pt x="14995" y="1344"/>
                    <a:pt x="14925" y="232"/>
                  </a:cubicBezTo>
                  <a:cubicBezTo>
                    <a:pt x="14925" y="116"/>
                    <a:pt x="14809" y="0"/>
                    <a:pt x="1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0"/>
            <p:cNvSpPr/>
            <p:nvPr/>
          </p:nvSpPr>
          <p:spPr>
            <a:xfrm>
              <a:off x="3173450" y="2717850"/>
              <a:ext cx="84025" cy="140825"/>
            </a:xfrm>
            <a:custGeom>
              <a:avLst/>
              <a:gdLst/>
              <a:ahLst/>
              <a:cxnLst/>
              <a:rect l="l" t="t" r="r" b="b"/>
              <a:pathLst>
                <a:path w="3361" h="5633" extrusionOk="0">
                  <a:moveTo>
                    <a:pt x="1669" y="1"/>
                  </a:moveTo>
                  <a:cubicBezTo>
                    <a:pt x="1530" y="1"/>
                    <a:pt x="1437" y="117"/>
                    <a:pt x="1437" y="256"/>
                  </a:cubicBezTo>
                  <a:lnTo>
                    <a:pt x="1437" y="789"/>
                  </a:lnTo>
                  <a:cubicBezTo>
                    <a:pt x="0" y="928"/>
                    <a:pt x="93" y="3060"/>
                    <a:pt x="1530" y="3060"/>
                  </a:cubicBezTo>
                  <a:lnTo>
                    <a:pt x="1808" y="3060"/>
                  </a:lnTo>
                  <a:cubicBezTo>
                    <a:pt x="1830" y="3058"/>
                    <a:pt x="1851" y="3057"/>
                    <a:pt x="1872" y="3057"/>
                  </a:cubicBezTo>
                  <a:cubicBezTo>
                    <a:pt x="2720" y="3057"/>
                    <a:pt x="2713" y="4382"/>
                    <a:pt x="1851" y="4382"/>
                  </a:cubicBezTo>
                  <a:cubicBezTo>
                    <a:pt x="1837" y="4382"/>
                    <a:pt x="1823" y="4382"/>
                    <a:pt x="1808" y="4381"/>
                  </a:cubicBezTo>
                  <a:lnTo>
                    <a:pt x="1414" y="4381"/>
                  </a:lnTo>
                  <a:cubicBezTo>
                    <a:pt x="1113" y="4381"/>
                    <a:pt x="881" y="4149"/>
                    <a:pt x="881" y="3848"/>
                  </a:cubicBezTo>
                  <a:cubicBezTo>
                    <a:pt x="881" y="3709"/>
                    <a:pt x="765" y="3616"/>
                    <a:pt x="649" y="3616"/>
                  </a:cubicBezTo>
                  <a:cubicBezTo>
                    <a:pt x="637" y="3614"/>
                    <a:pt x="625" y="3613"/>
                    <a:pt x="614" y="3613"/>
                  </a:cubicBezTo>
                  <a:cubicBezTo>
                    <a:pt x="491" y="3613"/>
                    <a:pt x="394" y="3721"/>
                    <a:pt x="394" y="3848"/>
                  </a:cubicBezTo>
                  <a:cubicBezTo>
                    <a:pt x="394" y="4404"/>
                    <a:pt x="858" y="4868"/>
                    <a:pt x="1414" y="4868"/>
                  </a:cubicBezTo>
                  <a:lnTo>
                    <a:pt x="1437" y="4868"/>
                  </a:lnTo>
                  <a:lnTo>
                    <a:pt x="1437" y="5401"/>
                  </a:lnTo>
                  <a:cubicBezTo>
                    <a:pt x="1437" y="5516"/>
                    <a:pt x="1530" y="5632"/>
                    <a:pt x="1669" y="5632"/>
                  </a:cubicBezTo>
                  <a:cubicBezTo>
                    <a:pt x="1808" y="5632"/>
                    <a:pt x="1924" y="5516"/>
                    <a:pt x="1924" y="5401"/>
                  </a:cubicBezTo>
                  <a:lnTo>
                    <a:pt x="1924" y="4844"/>
                  </a:lnTo>
                  <a:cubicBezTo>
                    <a:pt x="3361" y="4705"/>
                    <a:pt x="3245" y="2573"/>
                    <a:pt x="1808" y="2573"/>
                  </a:cubicBezTo>
                  <a:lnTo>
                    <a:pt x="1553" y="2573"/>
                  </a:lnTo>
                  <a:cubicBezTo>
                    <a:pt x="719" y="2527"/>
                    <a:pt x="719" y="1322"/>
                    <a:pt x="1553" y="1252"/>
                  </a:cubicBezTo>
                  <a:lnTo>
                    <a:pt x="1924" y="1252"/>
                  </a:lnTo>
                  <a:cubicBezTo>
                    <a:pt x="2225" y="1252"/>
                    <a:pt x="2457" y="1484"/>
                    <a:pt x="2457" y="1785"/>
                  </a:cubicBezTo>
                  <a:lnTo>
                    <a:pt x="2457" y="2040"/>
                  </a:lnTo>
                  <a:cubicBezTo>
                    <a:pt x="2457" y="2179"/>
                    <a:pt x="2573" y="2295"/>
                    <a:pt x="2689" y="2295"/>
                  </a:cubicBezTo>
                  <a:lnTo>
                    <a:pt x="2689" y="2272"/>
                  </a:lnTo>
                  <a:cubicBezTo>
                    <a:pt x="2828" y="2272"/>
                    <a:pt x="2943" y="2156"/>
                    <a:pt x="2943" y="2040"/>
                  </a:cubicBezTo>
                  <a:lnTo>
                    <a:pt x="2943" y="1785"/>
                  </a:lnTo>
                  <a:cubicBezTo>
                    <a:pt x="2943" y="1206"/>
                    <a:pt x="2480" y="766"/>
                    <a:pt x="1924" y="766"/>
                  </a:cubicBezTo>
                  <a:lnTo>
                    <a:pt x="1901" y="766"/>
                  </a:lnTo>
                  <a:lnTo>
                    <a:pt x="1901" y="256"/>
                  </a:lnTo>
                  <a:cubicBezTo>
                    <a:pt x="1901" y="117"/>
                    <a:pt x="1808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50"/>
          <p:cNvGrpSpPr/>
          <p:nvPr/>
        </p:nvGrpSpPr>
        <p:grpSpPr>
          <a:xfrm>
            <a:off x="997123" y="1632173"/>
            <a:ext cx="541511" cy="594357"/>
            <a:chOff x="1811325" y="4197150"/>
            <a:chExt cx="376625" cy="410950"/>
          </a:xfrm>
        </p:grpSpPr>
        <p:sp>
          <p:nvSpPr>
            <p:cNvPr id="512" name="Google Shape;512;p50"/>
            <p:cNvSpPr/>
            <p:nvPr/>
          </p:nvSpPr>
          <p:spPr>
            <a:xfrm>
              <a:off x="1811325" y="4338950"/>
              <a:ext cx="62025" cy="95625"/>
            </a:xfrm>
            <a:custGeom>
              <a:avLst/>
              <a:gdLst/>
              <a:ahLst/>
              <a:cxnLst/>
              <a:rect l="l" t="t" r="r" b="b"/>
              <a:pathLst>
                <a:path w="2481" h="3825" extrusionOk="0">
                  <a:moveTo>
                    <a:pt x="1229" y="1"/>
                  </a:moveTo>
                  <a:cubicBezTo>
                    <a:pt x="1090" y="1"/>
                    <a:pt x="997" y="117"/>
                    <a:pt x="997" y="233"/>
                  </a:cubicBezTo>
                  <a:lnTo>
                    <a:pt x="997" y="511"/>
                  </a:lnTo>
                  <a:cubicBezTo>
                    <a:pt x="0" y="696"/>
                    <a:pt x="139" y="2156"/>
                    <a:pt x="1159" y="2156"/>
                  </a:cubicBezTo>
                  <a:lnTo>
                    <a:pt x="1321" y="2156"/>
                  </a:lnTo>
                  <a:cubicBezTo>
                    <a:pt x="1336" y="2155"/>
                    <a:pt x="1351" y="2154"/>
                    <a:pt x="1365" y="2154"/>
                  </a:cubicBezTo>
                  <a:cubicBezTo>
                    <a:pt x="1824" y="2154"/>
                    <a:pt x="1817" y="2852"/>
                    <a:pt x="1344" y="2852"/>
                  </a:cubicBezTo>
                  <a:cubicBezTo>
                    <a:pt x="1336" y="2852"/>
                    <a:pt x="1329" y="2852"/>
                    <a:pt x="1321" y="2851"/>
                  </a:cubicBezTo>
                  <a:lnTo>
                    <a:pt x="1066" y="2851"/>
                  </a:lnTo>
                  <a:cubicBezTo>
                    <a:pt x="927" y="2851"/>
                    <a:pt x="812" y="2712"/>
                    <a:pt x="812" y="2573"/>
                  </a:cubicBezTo>
                  <a:cubicBezTo>
                    <a:pt x="812" y="2411"/>
                    <a:pt x="690" y="2330"/>
                    <a:pt x="568" y="2330"/>
                  </a:cubicBezTo>
                  <a:cubicBezTo>
                    <a:pt x="446" y="2330"/>
                    <a:pt x="325" y="2411"/>
                    <a:pt x="325" y="2573"/>
                  </a:cubicBezTo>
                  <a:cubicBezTo>
                    <a:pt x="325" y="2967"/>
                    <a:pt x="626" y="3269"/>
                    <a:pt x="997" y="3315"/>
                  </a:cubicBezTo>
                  <a:lnTo>
                    <a:pt x="997" y="3593"/>
                  </a:lnTo>
                  <a:cubicBezTo>
                    <a:pt x="997" y="3709"/>
                    <a:pt x="1113" y="3825"/>
                    <a:pt x="1252" y="3825"/>
                  </a:cubicBezTo>
                  <a:cubicBezTo>
                    <a:pt x="1368" y="3825"/>
                    <a:pt x="1484" y="3709"/>
                    <a:pt x="1484" y="3593"/>
                  </a:cubicBezTo>
                  <a:lnTo>
                    <a:pt x="1484" y="3292"/>
                  </a:lnTo>
                  <a:cubicBezTo>
                    <a:pt x="2480" y="3106"/>
                    <a:pt x="2318" y="1646"/>
                    <a:pt x="1321" y="1646"/>
                  </a:cubicBezTo>
                  <a:lnTo>
                    <a:pt x="1159" y="1646"/>
                  </a:lnTo>
                  <a:cubicBezTo>
                    <a:pt x="1144" y="1648"/>
                    <a:pt x="1130" y="1648"/>
                    <a:pt x="1115" y="1648"/>
                  </a:cubicBezTo>
                  <a:cubicBezTo>
                    <a:pt x="664" y="1648"/>
                    <a:pt x="664" y="972"/>
                    <a:pt x="1115" y="972"/>
                  </a:cubicBezTo>
                  <a:cubicBezTo>
                    <a:pt x="1130" y="972"/>
                    <a:pt x="1144" y="973"/>
                    <a:pt x="1159" y="974"/>
                  </a:cubicBezTo>
                  <a:lnTo>
                    <a:pt x="1414" y="974"/>
                  </a:lnTo>
                  <a:cubicBezTo>
                    <a:pt x="1553" y="974"/>
                    <a:pt x="1669" y="1090"/>
                    <a:pt x="1669" y="1229"/>
                  </a:cubicBezTo>
                  <a:lnTo>
                    <a:pt x="1669" y="1391"/>
                  </a:lnTo>
                  <a:cubicBezTo>
                    <a:pt x="1669" y="1530"/>
                    <a:pt x="1785" y="1646"/>
                    <a:pt x="1901" y="1646"/>
                  </a:cubicBezTo>
                  <a:cubicBezTo>
                    <a:pt x="2040" y="1646"/>
                    <a:pt x="2132" y="1554"/>
                    <a:pt x="2132" y="1415"/>
                  </a:cubicBezTo>
                  <a:lnTo>
                    <a:pt x="2132" y="1252"/>
                  </a:lnTo>
                  <a:cubicBezTo>
                    <a:pt x="2132" y="858"/>
                    <a:pt x="1854" y="534"/>
                    <a:pt x="1484" y="511"/>
                  </a:cubicBezTo>
                  <a:lnTo>
                    <a:pt x="1484" y="233"/>
                  </a:lnTo>
                  <a:cubicBezTo>
                    <a:pt x="1484" y="117"/>
                    <a:pt x="1368" y="1"/>
                    <a:pt x="1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0"/>
            <p:cNvSpPr/>
            <p:nvPr/>
          </p:nvSpPr>
          <p:spPr>
            <a:xfrm>
              <a:off x="2081325" y="4204250"/>
              <a:ext cx="60850" cy="95200"/>
            </a:xfrm>
            <a:custGeom>
              <a:avLst/>
              <a:gdLst/>
              <a:ahLst/>
              <a:cxnLst/>
              <a:rect l="l" t="t" r="r" b="b"/>
              <a:pathLst>
                <a:path w="2434" h="3808" extrusionOk="0">
                  <a:moveTo>
                    <a:pt x="1240" y="1"/>
                  </a:moveTo>
                  <a:cubicBezTo>
                    <a:pt x="1118" y="1"/>
                    <a:pt x="997" y="82"/>
                    <a:pt x="997" y="244"/>
                  </a:cubicBezTo>
                  <a:lnTo>
                    <a:pt x="997" y="499"/>
                  </a:lnTo>
                  <a:cubicBezTo>
                    <a:pt x="0" y="684"/>
                    <a:pt x="139" y="2144"/>
                    <a:pt x="1159" y="2144"/>
                  </a:cubicBezTo>
                  <a:lnTo>
                    <a:pt x="1321" y="2144"/>
                  </a:lnTo>
                  <a:cubicBezTo>
                    <a:pt x="1738" y="2191"/>
                    <a:pt x="1738" y="2793"/>
                    <a:pt x="1321" y="2840"/>
                  </a:cubicBezTo>
                  <a:lnTo>
                    <a:pt x="1066" y="2840"/>
                  </a:lnTo>
                  <a:cubicBezTo>
                    <a:pt x="927" y="2840"/>
                    <a:pt x="811" y="2724"/>
                    <a:pt x="811" y="2562"/>
                  </a:cubicBezTo>
                  <a:cubicBezTo>
                    <a:pt x="811" y="2411"/>
                    <a:pt x="689" y="2336"/>
                    <a:pt x="568" y="2336"/>
                  </a:cubicBezTo>
                  <a:cubicBezTo>
                    <a:pt x="446" y="2336"/>
                    <a:pt x="324" y="2411"/>
                    <a:pt x="324" y="2562"/>
                  </a:cubicBezTo>
                  <a:cubicBezTo>
                    <a:pt x="324" y="2955"/>
                    <a:pt x="603" y="3280"/>
                    <a:pt x="997" y="3303"/>
                  </a:cubicBezTo>
                  <a:lnTo>
                    <a:pt x="997" y="3581"/>
                  </a:lnTo>
                  <a:cubicBezTo>
                    <a:pt x="997" y="3732"/>
                    <a:pt x="1118" y="3807"/>
                    <a:pt x="1240" y="3807"/>
                  </a:cubicBezTo>
                  <a:cubicBezTo>
                    <a:pt x="1362" y="3807"/>
                    <a:pt x="1483" y="3732"/>
                    <a:pt x="1483" y="3581"/>
                  </a:cubicBezTo>
                  <a:lnTo>
                    <a:pt x="1483" y="3280"/>
                  </a:lnTo>
                  <a:cubicBezTo>
                    <a:pt x="2433" y="3071"/>
                    <a:pt x="2294" y="1658"/>
                    <a:pt x="1321" y="1658"/>
                  </a:cubicBezTo>
                  <a:lnTo>
                    <a:pt x="1159" y="1658"/>
                  </a:lnTo>
                  <a:cubicBezTo>
                    <a:pt x="695" y="1658"/>
                    <a:pt x="695" y="962"/>
                    <a:pt x="1159" y="962"/>
                  </a:cubicBezTo>
                  <a:lnTo>
                    <a:pt x="1414" y="962"/>
                  </a:lnTo>
                  <a:cubicBezTo>
                    <a:pt x="1553" y="962"/>
                    <a:pt x="1669" y="1078"/>
                    <a:pt x="1669" y="1217"/>
                  </a:cubicBezTo>
                  <a:lnTo>
                    <a:pt x="1669" y="1380"/>
                  </a:lnTo>
                  <a:cubicBezTo>
                    <a:pt x="1669" y="1519"/>
                    <a:pt x="1761" y="1634"/>
                    <a:pt x="1900" y="1634"/>
                  </a:cubicBezTo>
                  <a:cubicBezTo>
                    <a:pt x="2039" y="1634"/>
                    <a:pt x="2132" y="1542"/>
                    <a:pt x="2155" y="1403"/>
                  </a:cubicBezTo>
                  <a:lnTo>
                    <a:pt x="2155" y="1241"/>
                  </a:lnTo>
                  <a:cubicBezTo>
                    <a:pt x="2132" y="847"/>
                    <a:pt x="1854" y="545"/>
                    <a:pt x="1483" y="499"/>
                  </a:cubicBezTo>
                  <a:lnTo>
                    <a:pt x="1483" y="244"/>
                  </a:lnTo>
                  <a:cubicBezTo>
                    <a:pt x="1483" y="82"/>
                    <a:pt x="1362" y="1"/>
                    <a:pt x="1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0"/>
            <p:cNvSpPr/>
            <p:nvPr/>
          </p:nvSpPr>
          <p:spPr>
            <a:xfrm>
              <a:off x="2127075" y="4512475"/>
              <a:ext cx="60875" cy="95625"/>
            </a:xfrm>
            <a:custGeom>
              <a:avLst/>
              <a:gdLst/>
              <a:ahLst/>
              <a:cxnLst/>
              <a:rect l="l" t="t" r="r" b="b"/>
              <a:pathLst>
                <a:path w="2435" h="3825" extrusionOk="0">
                  <a:moveTo>
                    <a:pt x="1206" y="1"/>
                  </a:moveTo>
                  <a:cubicBezTo>
                    <a:pt x="1090" y="1"/>
                    <a:pt x="974" y="82"/>
                    <a:pt x="974" y="244"/>
                  </a:cubicBezTo>
                  <a:lnTo>
                    <a:pt x="974" y="522"/>
                  </a:lnTo>
                  <a:cubicBezTo>
                    <a:pt x="1" y="731"/>
                    <a:pt x="140" y="2145"/>
                    <a:pt x="1113" y="2168"/>
                  </a:cubicBezTo>
                  <a:lnTo>
                    <a:pt x="1299" y="2168"/>
                  </a:lnTo>
                  <a:cubicBezTo>
                    <a:pt x="1732" y="2168"/>
                    <a:pt x="1739" y="2840"/>
                    <a:pt x="1320" y="2840"/>
                  </a:cubicBezTo>
                  <a:cubicBezTo>
                    <a:pt x="1313" y="2840"/>
                    <a:pt x="1306" y="2840"/>
                    <a:pt x="1299" y="2840"/>
                  </a:cubicBezTo>
                  <a:lnTo>
                    <a:pt x="1044" y="2840"/>
                  </a:lnTo>
                  <a:cubicBezTo>
                    <a:pt x="882" y="2840"/>
                    <a:pt x="766" y="2724"/>
                    <a:pt x="766" y="2585"/>
                  </a:cubicBezTo>
                  <a:cubicBezTo>
                    <a:pt x="766" y="2423"/>
                    <a:pt x="650" y="2342"/>
                    <a:pt x="534" y="2342"/>
                  </a:cubicBezTo>
                  <a:cubicBezTo>
                    <a:pt x="418" y="2342"/>
                    <a:pt x="302" y="2423"/>
                    <a:pt x="302" y="2585"/>
                  </a:cubicBezTo>
                  <a:cubicBezTo>
                    <a:pt x="302" y="2979"/>
                    <a:pt x="580" y="3280"/>
                    <a:pt x="974" y="3326"/>
                  </a:cubicBezTo>
                  <a:lnTo>
                    <a:pt x="974" y="3581"/>
                  </a:lnTo>
                  <a:cubicBezTo>
                    <a:pt x="963" y="3744"/>
                    <a:pt x="1078" y="3825"/>
                    <a:pt x="1197" y="3825"/>
                  </a:cubicBezTo>
                  <a:cubicBezTo>
                    <a:pt x="1316" y="3825"/>
                    <a:pt x="1438" y="3744"/>
                    <a:pt x="1438" y="3581"/>
                  </a:cubicBezTo>
                  <a:lnTo>
                    <a:pt x="1438" y="3326"/>
                  </a:lnTo>
                  <a:cubicBezTo>
                    <a:pt x="2434" y="3141"/>
                    <a:pt x="2295" y="1681"/>
                    <a:pt x="1299" y="1681"/>
                  </a:cubicBezTo>
                  <a:lnTo>
                    <a:pt x="1113" y="1681"/>
                  </a:lnTo>
                  <a:cubicBezTo>
                    <a:pt x="1099" y="1682"/>
                    <a:pt x="1086" y="1683"/>
                    <a:pt x="1073" y="1683"/>
                  </a:cubicBezTo>
                  <a:cubicBezTo>
                    <a:pt x="640" y="1683"/>
                    <a:pt x="640" y="984"/>
                    <a:pt x="1073" y="984"/>
                  </a:cubicBezTo>
                  <a:cubicBezTo>
                    <a:pt x="1086" y="984"/>
                    <a:pt x="1099" y="984"/>
                    <a:pt x="1113" y="986"/>
                  </a:cubicBezTo>
                  <a:lnTo>
                    <a:pt x="1368" y="986"/>
                  </a:lnTo>
                  <a:cubicBezTo>
                    <a:pt x="1507" y="986"/>
                    <a:pt x="1623" y="1102"/>
                    <a:pt x="1623" y="1264"/>
                  </a:cubicBezTo>
                  <a:lnTo>
                    <a:pt x="1623" y="1426"/>
                  </a:lnTo>
                  <a:cubicBezTo>
                    <a:pt x="1623" y="1565"/>
                    <a:pt x="1739" y="1658"/>
                    <a:pt x="1878" y="1658"/>
                  </a:cubicBezTo>
                  <a:cubicBezTo>
                    <a:pt x="1994" y="1658"/>
                    <a:pt x="2110" y="1542"/>
                    <a:pt x="2110" y="1403"/>
                  </a:cubicBezTo>
                  <a:lnTo>
                    <a:pt x="2110" y="1241"/>
                  </a:lnTo>
                  <a:cubicBezTo>
                    <a:pt x="2110" y="870"/>
                    <a:pt x="1832" y="545"/>
                    <a:pt x="1438" y="499"/>
                  </a:cubicBezTo>
                  <a:lnTo>
                    <a:pt x="1438" y="244"/>
                  </a:lnTo>
                  <a:cubicBezTo>
                    <a:pt x="1438" y="82"/>
                    <a:pt x="1322" y="1"/>
                    <a:pt x="1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0"/>
            <p:cNvSpPr/>
            <p:nvPr/>
          </p:nvSpPr>
          <p:spPr>
            <a:xfrm>
              <a:off x="1864050" y="4197150"/>
              <a:ext cx="270000" cy="289000"/>
            </a:xfrm>
            <a:custGeom>
              <a:avLst/>
              <a:gdLst/>
              <a:ahLst/>
              <a:cxnLst/>
              <a:rect l="l" t="t" r="r" b="b"/>
              <a:pathLst>
                <a:path w="10800" h="11560" extrusionOk="0">
                  <a:moveTo>
                    <a:pt x="5400" y="528"/>
                  </a:moveTo>
                  <a:cubicBezTo>
                    <a:pt x="6953" y="1084"/>
                    <a:pt x="8042" y="2475"/>
                    <a:pt x="8204" y="4120"/>
                  </a:cubicBezTo>
                  <a:lnTo>
                    <a:pt x="2596" y="4120"/>
                  </a:lnTo>
                  <a:cubicBezTo>
                    <a:pt x="2758" y="2475"/>
                    <a:pt x="3847" y="1084"/>
                    <a:pt x="5400" y="528"/>
                  </a:cubicBezTo>
                  <a:close/>
                  <a:moveTo>
                    <a:pt x="2063" y="9288"/>
                  </a:moveTo>
                  <a:lnTo>
                    <a:pt x="2063" y="11050"/>
                  </a:lnTo>
                  <a:lnTo>
                    <a:pt x="557" y="11050"/>
                  </a:lnTo>
                  <a:cubicBezTo>
                    <a:pt x="626" y="10632"/>
                    <a:pt x="811" y="10262"/>
                    <a:pt x="1113" y="9937"/>
                  </a:cubicBezTo>
                  <a:cubicBezTo>
                    <a:pt x="1344" y="9613"/>
                    <a:pt x="1692" y="9404"/>
                    <a:pt x="2063" y="9288"/>
                  </a:cubicBezTo>
                  <a:close/>
                  <a:moveTo>
                    <a:pt x="8228" y="10030"/>
                  </a:moveTo>
                  <a:lnTo>
                    <a:pt x="8228" y="11050"/>
                  </a:lnTo>
                  <a:lnTo>
                    <a:pt x="2573" y="11050"/>
                  </a:lnTo>
                  <a:lnTo>
                    <a:pt x="2573" y="10030"/>
                  </a:lnTo>
                  <a:close/>
                  <a:moveTo>
                    <a:pt x="8737" y="9288"/>
                  </a:moveTo>
                  <a:cubicBezTo>
                    <a:pt x="9131" y="9404"/>
                    <a:pt x="9456" y="9636"/>
                    <a:pt x="9711" y="9937"/>
                  </a:cubicBezTo>
                  <a:cubicBezTo>
                    <a:pt x="9989" y="10262"/>
                    <a:pt x="10174" y="10632"/>
                    <a:pt x="10267" y="11050"/>
                  </a:cubicBezTo>
                  <a:lnTo>
                    <a:pt x="8737" y="11050"/>
                  </a:lnTo>
                  <a:lnTo>
                    <a:pt x="8737" y="9288"/>
                  </a:lnTo>
                  <a:close/>
                  <a:moveTo>
                    <a:pt x="5400" y="1"/>
                  </a:moveTo>
                  <a:cubicBezTo>
                    <a:pt x="5371" y="1"/>
                    <a:pt x="5342" y="7"/>
                    <a:pt x="5307" y="18"/>
                  </a:cubicBezTo>
                  <a:cubicBezTo>
                    <a:pt x="3430" y="667"/>
                    <a:pt x="2132" y="2382"/>
                    <a:pt x="2063" y="4375"/>
                  </a:cubicBezTo>
                  <a:lnTo>
                    <a:pt x="2063" y="8755"/>
                  </a:lnTo>
                  <a:cubicBezTo>
                    <a:pt x="1530" y="8871"/>
                    <a:pt x="1043" y="9172"/>
                    <a:pt x="719" y="9589"/>
                  </a:cubicBezTo>
                  <a:cubicBezTo>
                    <a:pt x="278" y="10076"/>
                    <a:pt x="47" y="10679"/>
                    <a:pt x="0" y="11304"/>
                  </a:cubicBezTo>
                  <a:cubicBezTo>
                    <a:pt x="0" y="11443"/>
                    <a:pt x="116" y="11559"/>
                    <a:pt x="255" y="11559"/>
                  </a:cubicBezTo>
                  <a:lnTo>
                    <a:pt x="10545" y="11559"/>
                  </a:lnTo>
                  <a:cubicBezTo>
                    <a:pt x="10684" y="11559"/>
                    <a:pt x="10800" y="11443"/>
                    <a:pt x="10800" y="11304"/>
                  </a:cubicBezTo>
                  <a:cubicBezTo>
                    <a:pt x="10777" y="10679"/>
                    <a:pt x="10522" y="10076"/>
                    <a:pt x="10105" y="9589"/>
                  </a:cubicBezTo>
                  <a:cubicBezTo>
                    <a:pt x="9757" y="9172"/>
                    <a:pt x="9270" y="8871"/>
                    <a:pt x="8737" y="8755"/>
                  </a:cubicBezTo>
                  <a:lnTo>
                    <a:pt x="8737" y="6322"/>
                  </a:lnTo>
                  <a:cubicBezTo>
                    <a:pt x="8737" y="6148"/>
                    <a:pt x="8610" y="6061"/>
                    <a:pt x="8482" y="6061"/>
                  </a:cubicBezTo>
                  <a:cubicBezTo>
                    <a:pt x="8355" y="6061"/>
                    <a:pt x="8228" y="6148"/>
                    <a:pt x="8228" y="6322"/>
                  </a:cubicBezTo>
                  <a:lnTo>
                    <a:pt x="8228" y="9520"/>
                  </a:lnTo>
                  <a:lnTo>
                    <a:pt x="2573" y="9520"/>
                  </a:lnTo>
                  <a:lnTo>
                    <a:pt x="2573" y="4630"/>
                  </a:lnTo>
                  <a:lnTo>
                    <a:pt x="8228" y="4630"/>
                  </a:lnTo>
                  <a:lnTo>
                    <a:pt x="8228" y="5140"/>
                  </a:lnTo>
                  <a:cubicBezTo>
                    <a:pt x="8228" y="5314"/>
                    <a:pt x="8355" y="5401"/>
                    <a:pt x="8482" y="5401"/>
                  </a:cubicBezTo>
                  <a:cubicBezTo>
                    <a:pt x="8610" y="5401"/>
                    <a:pt x="8737" y="5314"/>
                    <a:pt x="8737" y="5140"/>
                  </a:cubicBezTo>
                  <a:lnTo>
                    <a:pt x="8737" y="4375"/>
                  </a:lnTo>
                  <a:cubicBezTo>
                    <a:pt x="8668" y="2382"/>
                    <a:pt x="7370" y="667"/>
                    <a:pt x="5493" y="18"/>
                  </a:cubicBezTo>
                  <a:cubicBezTo>
                    <a:pt x="5458" y="7"/>
                    <a:pt x="5429" y="1"/>
                    <a:pt x="5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1990925" y="4454250"/>
              <a:ext cx="14525" cy="12375"/>
            </a:xfrm>
            <a:custGeom>
              <a:avLst/>
              <a:gdLst/>
              <a:ahLst/>
              <a:cxnLst/>
              <a:rect l="l" t="t" r="r" b="b"/>
              <a:pathLst>
                <a:path w="581" h="495" extrusionOk="0">
                  <a:moveTo>
                    <a:pt x="325" y="1"/>
                  </a:moveTo>
                  <a:cubicBezTo>
                    <a:pt x="117" y="1"/>
                    <a:pt x="1" y="279"/>
                    <a:pt x="163" y="418"/>
                  </a:cubicBezTo>
                  <a:cubicBezTo>
                    <a:pt x="208" y="471"/>
                    <a:pt x="269" y="494"/>
                    <a:pt x="330" y="494"/>
                  </a:cubicBezTo>
                  <a:cubicBezTo>
                    <a:pt x="454" y="494"/>
                    <a:pt x="580" y="396"/>
                    <a:pt x="580" y="256"/>
                  </a:cubicBezTo>
                  <a:cubicBezTo>
                    <a:pt x="557" y="117"/>
                    <a:pt x="464" y="24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2042500" y="4454475"/>
              <a:ext cx="13925" cy="11975"/>
            </a:xfrm>
            <a:custGeom>
              <a:avLst/>
              <a:gdLst/>
              <a:ahLst/>
              <a:cxnLst/>
              <a:rect l="l" t="t" r="r" b="b"/>
              <a:pathLst>
                <a:path w="557" h="479" extrusionOk="0">
                  <a:moveTo>
                    <a:pt x="302" y="1"/>
                  </a:moveTo>
                  <a:cubicBezTo>
                    <a:pt x="246" y="1"/>
                    <a:pt x="188" y="19"/>
                    <a:pt x="139" y="61"/>
                  </a:cubicBezTo>
                  <a:cubicBezTo>
                    <a:pt x="0" y="223"/>
                    <a:pt x="93" y="478"/>
                    <a:pt x="325" y="478"/>
                  </a:cubicBezTo>
                  <a:cubicBezTo>
                    <a:pt x="464" y="478"/>
                    <a:pt x="556" y="386"/>
                    <a:pt x="556" y="247"/>
                  </a:cubicBezTo>
                  <a:cubicBezTo>
                    <a:pt x="556" y="101"/>
                    <a:pt x="432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0"/>
            <p:cNvSpPr/>
            <p:nvPr/>
          </p:nvSpPr>
          <p:spPr>
            <a:xfrm>
              <a:off x="2016200" y="4454775"/>
              <a:ext cx="14725" cy="11750"/>
            </a:xfrm>
            <a:custGeom>
              <a:avLst/>
              <a:gdLst/>
              <a:ahLst/>
              <a:cxnLst/>
              <a:rect l="l" t="t" r="r" b="b"/>
              <a:pathLst>
                <a:path w="589" h="470" extrusionOk="0">
                  <a:moveTo>
                    <a:pt x="314" y="0"/>
                  </a:moveTo>
                  <a:cubicBezTo>
                    <a:pt x="0" y="0"/>
                    <a:pt x="0" y="469"/>
                    <a:pt x="314" y="469"/>
                  </a:cubicBezTo>
                  <a:cubicBezTo>
                    <a:pt x="328" y="469"/>
                    <a:pt x="342" y="468"/>
                    <a:pt x="357" y="466"/>
                  </a:cubicBezTo>
                  <a:cubicBezTo>
                    <a:pt x="473" y="466"/>
                    <a:pt x="589" y="374"/>
                    <a:pt x="589" y="235"/>
                  </a:cubicBezTo>
                  <a:cubicBezTo>
                    <a:pt x="589" y="96"/>
                    <a:pt x="473" y="3"/>
                    <a:pt x="357" y="3"/>
                  </a:cubicBezTo>
                  <a:cubicBezTo>
                    <a:pt x="342" y="1"/>
                    <a:pt x="32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0"/>
            <p:cNvSpPr/>
            <p:nvPr/>
          </p:nvSpPr>
          <p:spPr>
            <a:xfrm>
              <a:off x="1939950" y="4454250"/>
              <a:ext cx="13925" cy="12375"/>
            </a:xfrm>
            <a:custGeom>
              <a:avLst/>
              <a:gdLst/>
              <a:ahLst/>
              <a:cxnLst/>
              <a:rect l="l" t="t" r="r" b="b"/>
              <a:pathLst>
                <a:path w="557" h="495" extrusionOk="0">
                  <a:moveTo>
                    <a:pt x="302" y="1"/>
                  </a:moveTo>
                  <a:cubicBezTo>
                    <a:pt x="93" y="1"/>
                    <a:pt x="0" y="279"/>
                    <a:pt x="139" y="418"/>
                  </a:cubicBezTo>
                  <a:cubicBezTo>
                    <a:pt x="192" y="471"/>
                    <a:pt x="255" y="494"/>
                    <a:pt x="316" y="494"/>
                  </a:cubicBezTo>
                  <a:cubicBezTo>
                    <a:pt x="441" y="494"/>
                    <a:pt x="556" y="396"/>
                    <a:pt x="556" y="256"/>
                  </a:cubicBezTo>
                  <a:cubicBezTo>
                    <a:pt x="556" y="117"/>
                    <a:pt x="441" y="24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0"/>
            <p:cNvSpPr/>
            <p:nvPr/>
          </p:nvSpPr>
          <p:spPr>
            <a:xfrm>
              <a:off x="1965425" y="4454250"/>
              <a:ext cx="13950" cy="12375"/>
            </a:xfrm>
            <a:custGeom>
              <a:avLst/>
              <a:gdLst/>
              <a:ahLst/>
              <a:cxnLst/>
              <a:rect l="l" t="t" r="r" b="b"/>
              <a:pathLst>
                <a:path w="558" h="495" extrusionOk="0">
                  <a:moveTo>
                    <a:pt x="325" y="1"/>
                  </a:moveTo>
                  <a:cubicBezTo>
                    <a:pt x="117" y="1"/>
                    <a:pt x="1" y="279"/>
                    <a:pt x="140" y="418"/>
                  </a:cubicBezTo>
                  <a:cubicBezTo>
                    <a:pt x="193" y="471"/>
                    <a:pt x="256" y="494"/>
                    <a:pt x="317" y="494"/>
                  </a:cubicBezTo>
                  <a:cubicBezTo>
                    <a:pt x="442" y="494"/>
                    <a:pt x="557" y="396"/>
                    <a:pt x="557" y="256"/>
                  </a:cubicBezTo>
                  <a:cubicBezTo>
                    <a:pt x="557" y="117"/>
                    <a:pt x="441" y="24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0"/>
            <p:cNvSpPr/>
            <p:nvPr/>
          </p:nvSpPr>
          <p:spPr>
            <a:xfrm>
              <a:off x="1939375" y="4326225"/>
              <a:ext cx="104300" cy="89175"/>
            </a:xfrm>
            <a:custGeom>
              <a:avLst/>
              <a:gdLst/>
              <a:ahLst/>
              <a:cxnLst/>
              <a:rect l="l" t="t" r="r" b="b"/>
              <a:pathLst>
                <a:path w="4172" h="3567" extrusionOk="0">
                  <a:moveTo>
                    <a:pt x="2374" y="479"/>
                  </a:moveTo>
                  <a:cubicBezTo>
                    <a:pt x="3046" y="479"/>
                    <a:pt x="3685" y="999"/>
                    <a:pt x="3685" y="1785"/>
                  </a:cubicBezTo>
                  <a:cubicBezTo>
                    <a:pt x="3685" y="2503"/>
                    <a:pt x="3106" y="3082"/>
                    <a:pt x="2387" y="3082"/>
                  </a:cubicBezTo>
                  <a:cubicBezTo>
                    <a:pt x="1228" y="3082"/>
                    <a:pt x="649" y="1669"/>
                    <a:pt x="1460" y="857"/>
                  </a:cubicBezTo>
                  <a:cubicBezTo>
                    <a:pt x="1729" y="596"/>
                    <a:pt x="2055" y="479"/>
                    <a:pt x="2374" y="479"/>
                  </a:cubicBezTo>
                  <a:close/>
                  <a:moveTo>
                    <a:pt x="2387" y="0"/>
                  </a:moveTo>
                  <a:cubicBezTo>
                    <a:pt x="788" y="0"/>
                    <a:pt x="0" y="1924"/>
                    <a:pt x="1136" y="3036"/>
                  </a:cubicBezTo>
                  <a:cubicBezTo>
                    <a:pt x="1495" y="3403"/>
                    <a:pt x="1940" y="3567"/>
                    <a:pt x="2377" y="3567"/>
                  </a:cubicBezTo>
                  <a:cubicBezTo>
                    <a:pt x="3291" y="3567"/>
                    <a:pt x="4172" y="2851"/>
                    <a:pt x="4172" y="1785"/>
                  </a:cubicBezTo>
                  <a:cubicBezTo>
                    <a:pt x="4172" y="788"/>
                    <a:pt x="3384" y="0"/>
                    <a:pt x="2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0"/>
            <p:cNvSpPr/>
            <p:nvPr/>
          </p:nvSpPr>
          <p:spPr>
            <a:xfrm>
              <a:off x="1984175" y="4351700"/>
              <a:ext cx="21850" cy="18750"/>
            </a:xfrm>
            <a:custGeom>
              <a:avLst/>
              <a:gdLst/>
              <a:ahLst/>
              <a:cxnLst/>
              <a:rect l="l" t="t" r="r" b="b"/>
              <a:pathLst>
                <a:path w="874" h="750" extrusionOk="0">
                  <a:moveTo>
                    <a:pt x="607" y="1"/>
                  </a:moveTo>
                  <a:cubicBezTo>
                    <a:pt x="543" y="1"/>
                    <a:pt x="479" y="24"/>
                    <a:pt x="433" y="70"/>
                  </a:cubicBezTo>
                  <a:lnTo>
                    <a:pt x="178" y="325"/>
                  </a:lnTo>
                  <a:cubicBezTo>
                    <a:pt x="0" y="503"/>
                    <a:pt x="164" y="749"/>
                    <a:pt x="354" y="749"/>
                  </a:cubicBezTo>
                  <a:cubicBezTo>
                    <a:pt x="412" y="749"/>
                    <a:pt x="472" y="727"/>
                    <a:pt x="526" y="673"/>
                  </a:cubicBezTo>
                  <a:lnTo>
                    <a:pt x="781" y="418"/>
                  </a:lnTo>
                  <a:cubicBezTo>
                    <a:pt x="873" y="325"/>
                    <a:pt x="873" y="163"/>
                    <a:pt x="781" y="70"/>
                  </a:cubicBezTo>
                  <a:cubicBezTo>
                    <a:pt x="734" y="24"/>
                    <a:pt x="670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0"/>
            <p:cNvSpPr/>
            <p:nvPr/>
          </p:nvSpPr>
          <p:spPr>
            <a:xfrm>
              <a:off x="1990550" y="4364450"/>
              <a:ext cx="28225" cy="25100"/>
            </a:xfrm>
            <a:custGeom>
              <a:avLst/>
              <a:gdLst/>
              <a:ahLst/>
              <a:cxnLst/>
              <a:rect l="l" t="t" r="r" b="b"/>
              <a:pathLst>
                <a:path w="1129" h="1004" extrusionOk="0">
                  <a:moveTo>
                    <a:pt x="862" y="1"/>
                  </a:moveTo>
                  <a:cubicBezTo>
                    <a:pt x="798" y="1"/>
                    <a:pt x="734" y="24"/>
                    <a:pt x="688" y="70"/>
                  </a:cubicBezTo>
                  <a:lnTo>
                    <a:pt x="178" y="580"/>
                  </a:lnTo>
                  <a:cubicBezTo>
                    <a:pt x="0" y="758"/>
                    <a:pt x="163" y="1004"/>
                    <a:pt x="354" y="1004"/>
                  </a:cubicBezTo>
                  <a:cubicBezTo>
                    <a:pt x="412" y="1004"/>
                    <a:pt x="472" y="981"/>
                    <a:pt x="526" y="928"/>
                  </a:cubicBezTo>
                  <a:lnTo>
                    <a:pt x="1035" y="418"/>
                  </a:lnTo>
                  <a:cubicBezTo>
                    <a:pt x="1128" y="325"/>
                    <a:pt x="1128" y="163"/>
                    <a:pt x="1035" y="70"/>
                  </a:cubicBezTo>
                  <a:cubicBezTo>
                    <a:pt x="989" y="24"/>
                    <a:pt x="925" y="1"/>
                    <a:pt x="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1954425" y="4493075"/>
              <a:ext cx="89250" cy="114750"/>
            </a:xfrm>
            <a:custGeom>
              <a:avLst/>
              <a:gdLst/>
              <a:ahLst/>
              <a:cxnLst/>
              <a:rect l="l" t="t" r="r" b="b"/>
              <a:pathLst>
                <a:path w="3570" h="4590" extrusionOk="0">
                  <a:moveTo>
                    <a:pt x="1785" y="487"/>
                  </a:moveTo>
                  <a:cubicBezTo>
                    <a:pt x="2086" y="487"/>
                    <a:pt x="2318" y="719"/>
                    <a:pt x="2318" y="1020"/>
                  </a:cubicBezTo>
                  <a:cubicBezTo>
                    <a:pt x="2202" y="1414"/>
                    <a:pt x="2017" y="1785"/>
                    <a:pt x="1785" y="2109"/>
                  </a:cubicBezTo>
                  <a:cubicBezTo>
                    <a:pt x="1553" y="1785"/>
                    <a:pt x="1368" y="1414"/>
                    <a:pt x="1252" y="1020"/>
                  </a:cubicBezTo>
                  <a:cubicBezTo>
                    <a:pt x="1252" y="719"/>
                    <a:pt x="1484" y="487"/>
                    <a:pt x="1785" y="487"/>
                  </a:cubicBezTo>
                  <a:close/>
                  <a:moveTo>
                    <a:pt x="2805" y="974"/>
                  </a:moveTo>
                  <a:cubicBezTo>
                    <a:pt x="2990" y="1206"/>
                    <a:pt x="3083" y="1484"/>
                    <a:pt x="3083" y="1785"/>
                  </a:cubicBezTo>
                  <a:cubicBezTo>
                    <a:pt x="3083" y="2295"/>
                    <a:pt x="2365" y="3315"/>
                    <a:pt x="1785" y="3987"/>
                  </a:cubicBezTo>
                  <a:cubicBezTo>
                    <a:pt x="1206" y="3315"/>
                    <a:pt x="487" y="2295"/>
                    <a:pt x="487" y="1785"/>
                  </a:cubicBezTo>
                  <a:cubicBezTo>
                    <a:pt x="487" y="1484"/>
                    <a:pt x="580" y="1206"/>
                    <a:pt x="789" y="974"/>
                  </a:cubicBezTo>
                  <a:lnTo>
                    <a:pt x="789" y="1020"/>
                  </a:lnTo>
                  <a:cubicBezTo>
                    <a:pt x="789" y="1484"/>
                    <a:pt x="1461" y="2503"/>
                    <a:pt x="1600" y="2689"/>
                  </a:cubicBezTo>
                  <a:cubicBezTo>
                    <a:pt x="1623" y="2758"/>
                    <a:pt x="1716" y="2805"/>
                    <a:pt x="1785" y="2805"/>
                  </a:cubicBezTo>
                  <a:cubicBezTo>
                    <a:pt x="1878" y="2805"/>
                    <a:pt x="1947" y="2758"/>
                    <a:pt x="1994" y="2689"/>
                  </a:cubicBezTo>
                  <a:cubicBezTo>
                    <a:pt x="2133" y="2503"/>
                    <a:pt x="2805" y="1484"/>
                    <a:pt x="2805" y="1020"/>
                  </a:cubicBezTo>
                  <a:lnTo>
                    <a:pt x="2805" y="974"/>
                  </a:lnTo>
                  <a:close/>
                  <a:moveTo>
                    <a:pt x="1785" y="0"/>
                  </a:moveTo>
                  <a:cubicBezTo>
                    <a:pt x="812" y="0"/>
                    <a:pt x="1" y="812"/>
                    <a:pt x="1" y="1785"/>
                  </a:cubicBezTo>
                  <a:cubicBezTo>
                    <a:pt x="1" y="2689"/>
                    <a:pt x="1461" y="4334"/>
                    <a:pt x="1600" y="4520"/>
                  </a:cubicBezTo>
                  <a:cubicBezTo>
                    <a:pt x="1646" y="4566"/>
                    <a:pt x="1716" y="4589"/>
                    <a:pt x="1785" y="4589"/>
                  </a:cubicBezTo>
                  <a:cubicBezTo>
                    <a:pt x="1855" y="4589"/>
                    <a:pt x="1924" y="4566"/>
                    <a:pt x="1971" y="4520"/>
                  </a:cubicBezTo>
                  <a:cubicBezTo>
                    <a:pt x="2133" y="4334"/>
                    <a:pt x="3570" y="2689"/>
                    <a:pt x="3570" y="1785"/>
                  </a:cubicBezTo>
                  <a:cubicBezTo>
                    <a:pt x="3570" y="812"/>
                    <a:pt x="2782" y="0"/>
                    <a:pt x="1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50"/>
          <p:cNvGrpSpPr/>
          <p:nvPr/>
        </p:nvGrpSpPr>
        <p:grpSpPr>
          <a:xfrm>
            <a:off x="5087595" y="3840635"/>
            <a:ext cx="594375" cy="594350"/>
            <a:chOff x="2943425" y="4197000"/>
            <a:chExt cx="410225" cy="411400"/>
          </a:xfrm>
        </p:grpSpPr>
        <p:sp>
          <p:nvSpPr>
            <p:cNvPr id="526" name="Google Shape;526;p50"/>
            <p:cNvSpPr/>
            <p:nvPr/>
          </p:nvSpPr>
          <p:spPr>
            <a:xfrm>
              <a:off x="2943425" y="4197000"/>
              <a:ext cx="410225" cy="411400"/>
            </a:xfrm>
            <a:custGeom>
              <a:avLst/>
              <a:gdLst/>
              <a:ahLst/>
              <a:cxnLst/>
              <a:rect l="l" t="t" r="r" b="b"/>
              <a:pathLst>
                <a:path w="16409" h="16456" extrusionOk="0">
                  <a:moveTo>
                    <a:pt x="6490" y="835"/>
                  </a:moveTo>
                  <a:lnTo>
                    <a:pt x="6490" y="2898"/>
                  </a:lnTo>
                  <a:lnTo>
                    <a:pt x="4427" y="2898"/>
                  </a:lnTo>
                  <a:lnTo>
                    <a:pt x="6490" y="835"/>
                  </a:lnTo>
                  <a:close/>
                  <a:moveTo>
                    <a:pt x="15945" y="488"/>
                  </a:moveTo>
                  <a:lnTo>
                    <a:pt x="15945" y="15969"/>
                  </a:lnTo>
                  <a:lnTo>
                    <a:pt x="4080" y="15969"/>
                  </a:lnTo>
                  <a:lnTo>
                    <a:pt x="4080" y="14648"/>
                  </a:lnTo>
                  <a:lnTo>
                    <a:pt x="7950" y="14648"/>
                  </a:lnTo>
                  <a:cubicBezTo>
                    <a:pt x="8089" y="14648"/>
                    <a:pt x="8182" y="14532"/>
                    <a:pt x="8182" y="14393"/>
                  </a:cubicBezTo>
                  <a:lnTo>
                    <a:pt x="8182" y="4613"/>
                  </a:lnTo>
                  <a:cubicBezTo>
                    <a:pt x="8182" y="4497"/>
                    <a:pt x="8089" y="4381"/>
                    <a:pt x="7950" y="4381"/>
                  </a:cubicBezTo>
                  <a:lnTo>
                    <a:pt x="4080" y="4381"/>
                  </a:lnTo>
                  <a:lnTo>
                    <a:pt x="4080" y="3385"/>
                  </a:lnTo>
                  <a:lnTo>
                    <a:pt x="6745" y="3385"/>
                  </a:lnTo>
                  <a:cubicBezTo>
                    <a:pt x="6861" y="3385"/>
                    <a:pt x="6976" y="3269"/>
                    <a:pt x="6976" y="3153"/>
                  </a:cubicBezTo>
                  <a:lnTo>
                    <a:pt x="6976" y="488"/>
                  </a:lnTo>
                  <a:close/>
                  <a:moveTo>
                    <a:pt x="6745" y="1"/>
                  </a:moveTo>
                  <a:cubicBezTo>
                    <a:pt x="6675" y="1"/>
                    <a:pt x="6606" y="24"/>
                    <a:pt x="6559" y="70"/>
                  </a:cubicBezTo>
                  <a:lnTo>
                    <a:pt x="3662" y="2967"/>
                  </a:lnTo>
                  <a:cubicBezTo>
                    <a:pt x="3616" y="3014"/>
                    <a:pt x="3593" y="3083"/>
                    <a:pt x="3593" y="3153"/>
                  </a:cubicBezTo>
                  <a:lnTo>
                    <a:pt x="3593" y="4381"/>
                  </a:lnTo>
                  <a:lnTo>
                    <a:pt x="232" y="4381"/>
                  </a:lnTo>
                  <a:cubicBezTo>
                    <a:pt x="93" y="4381"/>
                    <a:pt x="1" y="4497"/>
                    <a:pt x="1" y="4636"/>
                  </a:cubicBezTo>
                  <a:lnTo>
                    <a:pt x="1" y="7996"/>
                  </a:lnTo>
                  <a:cubicBezTo>
                    <a:pt x="1" y="8159"/>
                    <a:pt x="122" y="8240"/>
                    <a:pt x="244" y="8240"/>
                  </a:cubicBezTo>
                  <a:cubicBezTo>
                    <a:pt x="366" y="8240"/>
                    <a:pt x="487" y="8159"/>
                    <a:pt x="487" y="7996"/>
                  </a:cubicBezTo>
                  <a:lnTo>
                    <a:pt x="487" y="4868"/>
                  </a:lnTo>
                  <a:lnTo>
                    <a:pt x="7718" y="4868"/>
                  </a:lnTo>
                  <a:lnTo>
                    <a:pt x="7718" y="14161"/>
                  </a:lnTo>
                  <a:lnTo>
                    <a:pt x="464" y="14161"/>
                  </a:lnTo>
                  <a:lnTo>
                    <a:pt x="464" y="9155"/>
                  </a:lnTo>
                  <a:cubicBezTo>
                    <a:pt x="476" y="8993"/>
                    <a:pt x="360" y="8912"/>
                    <a:pt x="241" y="8912"/>
                  </a:cubicBezTo>
                  <a:cubicBezTo>
                    <a:pt x="122" y="8912"/>
                    <a:pt x="1" y="8993"/>
                    <a:pt x="1" y="9155"/>
                  </a:cubicBezTo>
                  <a:lnTo>
                    <a:pt x="1" y="14416"/>
                  </a:lnTo>
                  <a:cubicBezTo>
                    <a:pt x="1" y="14532"/>
                    <a:pt x="93" y="14648"/>
                    <a:pt x="232" y="14648"/>
                  </a:cubicBezTo>
                  <a:lnTo>
                    <a:pt x="3593" y="14648"/>
                  </a:lnTo>
                  <a:lnTo>
                    <a:pt x="3593" y="16224"/>
                  </a:lnTo>
                  <a:cubicBezTo>
                    <a:pt x="3593" y="16339"/>
                    <a:pt x="3709" y="16455"/>
                    <a:pt x="3848" y="16455"/>
                  </a:cubicBezTo>
                  <a:lnTo>
                    <a:pt x="16177" y="16455"/>
                  </a:lnTo>
                  <a:cubicBezTo>
                    <a:pt x="16316" y="16455"/>
                    <a:pt x="16409" y="16339"/>
                    <a:pt x="16409" y="16224"/>
                  </a:cubicBezTo>
                  <a:lnTo>
                    <a:pt x="16409" y="279"/>
                  </a:lnTo>
                  <a:cubicBezTo>
                    <a:pt x="16409" y="140"/>
                    <a:pt x="16316" y="47"/>
                    <a:pt x="16177" y="47"/>
                  </a:cubicBezTo>
                  <a:lnTo>
                    <a:pt x="16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0"/>
            <p:cNvSpPr/>
            <p:nvPr/>
          </p:nvSpPr>
          <p:spPr>
            <a:xfrm>
              <a:off x="3181550" y="4241325"/>
              <a:ext cx="146600" cy="217875"/>
            </a:xfrm>
            <a:custGeom>
              <a:avLst/>
              <a:gdLst/>
              <a:ahLst/>
              <a:cxnLst/>
              <a:rect l="l" t="t" r="r" b="b"/>
              <a:pathLst>
                <a:path w="5864" h="8715" extrusionOk="0">
                  <a:moveTo>
                    <a:pt x="2921" y="522"/>
                  </a:moveTo>
                  <a:cubicBezTo>
                    <a:pt x="2990" y="522"/>
                    <a:pt x="3060" y="592"/>
                    <a:pt x="3060" y="661"/>
                  </a:cubicBezTo>
                  <a:lnTo>
                    <a:pt x="3060" y="1310"/>
                  </a:lnTo>
                  <a:cubicBezTo>
                    <a:pt x="3060" y="1426"/>
                    <a:pt x="3176" y="1542"/>
                    <a:pt x="3315" y="1542"/>
                  </a:cubicBezTo>
                  <a:cubicBezTo>
                    <a:pt x="4033" y="1542"/>
                    <a:pt x="4613" y="2121"/>
                    <a:pt x="4613" y="2840"/>
                  </a:cubicBezTo>
                  <a:lnTo>
                    <a:pt x="4613" y="3234"/>
                  </a:lnTo>
                  <a:cubicBezTo>
                    <a:pt x="4613" y="3326"/>
                    <a:pt x="4537" y="3373"/>
                    <a:pt x="4462" y="3373"/>
                  </a:cubicBezTo>
                  <a:cubicBezTo>
                    <a:pt x="4387" y="3373"/>
                    <a:pt x="4311" y="3326"/>
                    <a:pt x="4311" y="3234"/>
                  </a:cubicBezTo>
                  <a:lnTo>
                    <a:pt x="4311" y="2840"/>
                  </a:lnTo>
                  <a:cubicBezTo>
                    <a:pt x="4311" y="2284"/>
                    <a:pt x="3871" y="1820"/>
                    <a:pt x="3315" y="1820"/>
                  </a:cubicBezTo>
                  <a:lnTo>
                    <a:pt x="3315" y="1843"/>
                  </a:lnTo>
                  <a:lnTo>
                    <a:pt x="2735" y="1843"/>
                  </a:lnTo>
                  <a:cubicBezTo>
                    <a:pt x="1113" y="1843"/>
                    <a:pt x="1113" y="4253"/>
                    <a:pt x="2735" y="4253"/>
                  </a:cubicBezTo>
                  <a:lnTo>
                    <a:pt x="3106" y="4253"/>
                  </a:lnTo>
                  <a:cubicBezTo>
                    <a:pt x="3114" y="4253"/>
                    <a:pt x="3122" y="4253"/>
                    <a:pt x="3130" y="4253"/>
                  </a:cubicBezTo>
                  <a:cubicBezTo>
                    <a:pt x="5008" y="4253"/>
                    <a:pt x="5138" y="7012"/>
                    <a:pt x="3268" y="7220"/>
                  </a:cubicBezTo>
                  <a:cubicBezTo>
                    <a:pt x="3153" y="7243"/>
                    <a:pt x="3060" y="7336"/>
                    <a:pt x="3060" y="7475"/>
                  </a:cubicBezTo>
                  <a:lnTo>
                    <a:pt x="3060" y="8124"/>
                  </a:lnTo>
                  <a:cubicBezTo>
                    <a:pt x="3060" y="8193"/>
                    <a:pt x="2990" y="8263"/>
                    <a:pt x="2921" y="8263"/>
                  </a:cubicBezTo>
                  <a:cubicBezTo>
                    <a:pt x="2828" y="8263"/>
                    <a:pt x="2782" y="8193"/>
                    <a:pt x="2782" y="8124"/>
                  </a:cubicBezTo>
                  <a:lnTo>
                    <a:pt x="2782" y="7475"/>
                  </a:lnTo>
                  <a:cubicBezTo>
                    <a:pt x="2782" y="7336"/>
                    <a:pt x="2666" y="7243"/>
                    <a:pt x="2527" y="7243"/>
                  </a:cubicBezTo>
                  <a:cubicBezTo>
                    <a:pt x="1808" y="7243"/>
                    <a:pt x="1229" y="6641"/>
                    <a:pt x="1229" y="5945"/>
                  </a:cubicBezTo>
                  <a:cubicBezTo>
                    <a:pt x="1229" y="5853"/>
                    <a:pt x="1298" y="5783"/>
                    <a:pt x="1368" y="5783"/>
                  </a:cubicBezTo>
                  <a:cubicBezTo>
                    <a:pt x="1461" y="5783"/>
                    <a:pt x="1530" y="5853"/>
                    <a:pt x="1530" y="5945"/>
                  </a:cubicBezTo>
                  <a:cubicBezTo>
                    <a:pt x="1530" y="6501"/>
                    <a:pt x="1971" y="6942"/>
                    <a:pt x="2527" y="6942"/>
                  </a:cubicBezTo>
                  <a:lnTo>
                    <a:pt x="3106" y="6942"/>
                  </a:lnTo>
                  <a:cubicBezTo>
                    <a:pt x="4728" y="6942"/>
                    <a:pt x="4728" y="4532"/>
                    <a:pt x="3106" y="4532"/>
                  </a:cubicBezTo>
                  <a:lnTo>
                    <a:pt x="2735" y="4532"/>
                  </a:lnTo>
                  <a:cubicBezTo>
                    <a:pt x="2728" y="4532"/>
                    <a:pt x="2720" y="4532"/>
                    <a:pt x="2712" y="4532"/>
                  </a:cubicBezTo>
                  <a:cubicBezTo>
                    <a:pt x="834" y="4532"/>
                    <a:pt x="681" y="1750"/>
                    <a:pt x="2573" y="1565"/>
                  </a:cubicBezTo>
                  <a:cubicBezTo>
                    <a:pt x="2689" y="1542"/>
                    <a:pt x="2782" y="1449"/>
                    <a:pt x="2782" y="1310"/>
                  </a:cubicBezTo>
                  <a:lnTo>
                    <a:pt x="2782" y="661"/>
                  </a:lnTo>
                  <a:cubicBezTo>
                    <a:pt x="2782" y="592"/>
                    <a:pt x="2851" y="522"/>
                    <a:pt x="2921" y="522"/>
                  </a:cubicBezTo>
                  <a:close/>
                  <a:moveTo>
                    <a:pt x="2921" y="1"/>
                  </a:moveTo>
                  <a:cubicBezTo>
                    <a:pt x="2591" y="1"/>
                    <a:pt x="2260" y="221"/>
                    <a:pt x="2295" y="661"/>
                  </a:cubicBezTo>
                  <a:lnTo>
                    <a:pt x="2295" y="1125"/>
                  </a:lnTo>
                  <a:cubicBezTo>
                    <a:pt x="1" y="1635"/>
                    <a:pt x="371" y="5018"/>
                    <a:pt x="2735" y="5018"/>
                  </a:cubicBezTo>
                  <a:lnTo>
                    <a:pt x="3106" y="5018"/>
                  </a:lnTo>
                  <a:cubicBezTo>
                    <a:pt x="4080" y="5018"/>
                    <a:pt x="4080" y="6478"/>
                    <a:pt x="3106" y="6478"/>
                  </a:cubicBezTo>
                  <a:lnTo>
                    <a:pt x="2527" y="6478"/>
                  </a:lnTo>
                  <a:cubicBezTo>
                    <a:pt x="2249" y="6478"/>
                    <a:pt x="2017" y="6223"/>
                    <a:pt x="2017" y="5945"/>
                  </a:cubicBezTo>
                  <a:cubicBezTo>
                    <a:pt x="2040" y="5493"/>
                    <a:pt x="1710" y="5267"/>
                    <a:pt x="1380" y="5267"/>
                  </a:cubicBezTo>
                  <a:cubicBezTo>
                    <a:pt x="1049" y="5267"/>
                    <a:pt x="719" y="5493"/>
                    <a:pt x="742" y="5945"/>
                  </a:cubicBezTo>
                  <a:cubicBezTo>
                    <a:pt x="742" y="6826"/>
                    <a:pt x="1414" y="7591"/>
                    <a:pt x="2295" y="7707"/>
                  </a:cubicBezTo>
                  <a:lnTo>
                    <a:pt x="2295" y="8124"/>
                  </a:lnTo>
                  <a:cubicBezTo>
                    <a:pt x="2318" y="8518"/>
                    <a:pt x="2619" y="8715"/>
                    <a:pt x="2921" y="8715"/>
                  </a:cubicBezTo>
                  <a:cubicBezTo>
                    <a:pt x="3222" y="8715"/>
                    <a:pt x="3523" y="8518"/>
                    <a:pt x="3546" y="8124"/>
                  </a:cubicBezTo>
                  <a:lnTo>
                    <a:pt x="3546" y="7683"/>
                  </a:lnTo>
                  <a:cubicBezTo>
                    <a:pt x="5864" y="7150"/>
                    <a:pt x="5493" y="3767"/>
                    <a:pt x="3106" y="3767"/>
                  </a:cubicBezTo>
                  <a:lnTo>
                    <a:pt x="2735" y="3767"/>
                  </a:lnTo>
                  <a:cubicBezTo>
                    <a:pt x="1762" y="3767"/>
                    <a:pt x="1762" y="2330"/>
                    <a:pt x="2735" y="2330"/>
                  </a:cubicBezTo>
                  <a:lnTo>
                    <a:pt x="3315" y="2330"/>
                  </a:lnTo>
                  <a:cubicBezTo>
                    <a:pt x="3593" y="2330"/>
                    <a:pt x="3848" y="2562"/>
                    <a:pt x="3848" y="2840"/>
                  </a:cubicBezTo>
                  <a:lnTo>
                    <a:pt x="3848" y="3234"/>
                  </a:lnTo>
                  <a:cubicBezTo>
                    <a:pt x="3848" y="3581"/>
                    <a:pt x="4126" y="3860"/>
                    <a:pt x="4473" y="3860"/>
                  </a:cubicBezTo>
                  <a:cubicBezTo>
                    <a:pt x="4821" y="3860"/>
                    <a:pt x="5099" y="3581"/>
                    <a:pt x="5099" y="3234"/>
                  </a:cubicBezTo>
                  <a:lnTo>
                    <a:pt x="5099" y="2840"/>
                  </a:lnTo>
                  <a:cubicBezTo>
                    <a:pt x="5099" y="1959"/>
                    <a:pt x="4427" y="1194"/>
                    <a:pt x="3546" y="1079"/>
                  </a:cubicBezTo>
                  <a:lnTo>
                    <a:pt x="3546" y="661"/>
                  </a:lnTo>
                  <a:cubicBezTo>
                    <a:pt x="3581" y="221"/>
                    <a:pt x="3251" y="1"/>
                    <a:pt x="2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0"/>
            <p:cNvSpPr/>
            <p:nvPr/>
          </p:nvSpPr>
          <p:spPr>
            <a:xfrm>
              <a:off x="3174600" y="4486700"/>
              <a:ext cx="57375" cy="12200"/>
            </a:xfrm>
            <a:custGeom>
              <a:avLst/>
              <a:gdLst/>
              <a:ahLst/>
              <a:cxnLst/>
              <a:rect l="l" t="t" r="r" b="b"/>
              <a:pathLst>
                <a:path w="2295" h="488" extrusionOk="0">
                  <a:moveTo>
                    <a:pt x="232" y="1"/>
                  </a:moveTo>
                  <a:cubicBezTo>
                    <a:pt x="116" y="1"/>
                    <a:pt x="1" y="93"/>
                    <a:pt x="1" y="232"/>
                  </a:cubicBezTo>
                  <a:cubicBezTo>
                    <a:pt x="1" y="371"/>
                    <a:pt x="116" y="487"/>
                    <a:pt x="232" y="487"/>
                  </a:cubicBezTo>
                  <a:lnTo>
                    <a:pt x="2040" y="487"/>
                  </a:lnTo>
                  <a:cubicBezTo>
                    <a:pt x="2179" y="487"/>
                    <a:pt x="2295" y="371"/>
                    <a:pt x="2295" y="232"/>
                  </a:cubicBezTo>
                  <a:cubicBezTo>
                    <a:pt x="2272" y="93"/>
                    <a:pt x="2179" y="1"/>
                    <a:pt x="2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0"/>
            <p:cNvSpPr/>
            <p:nvPr/>
          </p:nvSpPr>
          <p:spPr>
            <a:xfrm>
              <a:off x="3245275" y="4486700"/>
              <a:ext cx="76525" cy="12200"/>
            </a:xfrm>
            <a:custGeom>
              <a:avLst/>
              <a:gdLst/>
              <a:ahLst/>
              <a:cxnLst/>
              <a:rect l="l" t="t" r="r" b="b"/>
              <a:pathLst>
                <a:path w="3061" h="488" extrusionOk="0">
                  <a:moveTo>
                    <a:pt x="256" y="1"/>
                  </a:moveTo>
                  <a:cubicBezTo>
                    <a:pt x="117" y="1"/>
                    <a:pt x="1" y="93"/>
                    <a:pt x="1" y="232"/>
                  </a:cubicBezTo>
                  <a:cubicBezTo>
                    <a:pt x="1" y="371"/>
                    <a:pt x="117" y="487"/>
                    <a:pt x="256" y="487"/>
                  </a:cubicBezTo>
                  <a:lnTo>
                    <a:pt x="2828" y="487"/>
                  </a:lnTo>
                  <a:cubicBezTo>
                    <a:pt x="2944" y="487"/>
                    <a:pt x="3060" y="371"/>
                    <a:pt x="3060" y="232"/>
                  </a:cubicBezTo>
                  <a:cubicBezTo>
                    <a:pt x="3060" y="93"/>
                    <a:pt x="2944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0"/>
            <p:cNvSpPr/>
            <p:nvPr/>
          </p:nvSpPr>
          <p:spPr>
            <a:xfrm>
              <a:off x="3174600" y="4518575"/>
              <a:ext cx="37675" cy="12175"/>
            </a:xfrm>
            <a:custGeom>
              <a:avLst/>
              <a:gdLst/>
              <a:ahLst/>
              <a:cxnLst/>
              <a:rect l="l" t="t" r="r" b="b"/>
              <a:pathLst>
                <a:path w="1507" h="487" extrusionOk="0">
                  <a:moveTo>
                    <a:pt x="232" y="0"/>
                  </a:moveTo>
                  <a:cubicBezTo>
                    <a:pt x="116" y="0"/>
                    <a:pt x="1" y="116"/>
                    <a:pt x="1" y="255"/>
                  </a:cubicBezTo>
                  <a:cubicBezTo>
                    <a:pt x="1" y="371"/>
                    <a:pt x="116" y="487"/>
                    <a:pt x="232" y="487"/>
                  </a:cubicBezTo>
                  <a:lnTo>
                    <a:pt x="1275" y="487"/>
                  </a:lnTo>
                  <a:cubicBezTo>
                    <a:pt x="1414" y="487"/>
                    <a:pt x="1507" y="371"/>
                    <a:pt x="1507" y="255"/>
                  </a:cubicBezTo>
                  <a:cubicBezTo>
                    <a:pt x="1507" y="116"/>
                    <a:pt x="1414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0"/>
            <p:cNvSpPr/>
            <p:nvPr/>
          </p:nvSpPr>
          <p:spPr>
            <a:xfrm>
              <a:off x="3226175" y="4518575"/>
              <a:ext cx="95625" cy="12175"/>
            </a:xfrm>
            <a:custGeom>
              <a:avLst/>
              <a:gdLst/>
              <a:ahLst/>
              <a:cxnLst/>
              <a:rect l="l" t="t" r="r" b="b"/>
              <a:pathLst>
                <a:path w="3825" h="487" extrusionOk="0">
                  <a:moveTo>
                    <a:pt x="232" y="0"/>
                  </a:moveTo>
                  <a:cubicBezTo>
                    <a:pt x="93" y="0"/>
                    <a:pt x="0" y="116"/>
                    <a:pt x="0" y="255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3592" y="487"/>
                  </a:lnTo>
                  <a:cubicBezTo>
                    <a:pt x="3708" y="487"/>
                    <a:pt x="3824" y="371"/>
                    <a:pt x="3824" y="255"/>
                  </a:cubicBezTo>
                  <a:cubicBezTo>
                    <a:pt x="3824" y="116"/>
                    <a:pt x="3708" y="0"/>
                    <a:pt x="3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0"/>
            <p:cNvSpPr/>
            <p:nvPr/>
          </p:nvSpPr>
          <p:spPr>
            <a:xfrm>
              <a:off x="3172875" y="4551000"/>
              <a:ext cx="79975" cy="11625"/>
            </a:xfrm>
            <a:custGeom>
              <a:avLst/>
              <a:gdLst/>
              <a:ahLst/>
              <a:cxnLst/>
              <a:rect l="l" t="t" r="r" b="b"/>
              <a:pathLst>
                <a:path w="3199" h="465" extrusionOk="0">
                  <a:moveTo>
                    <a:pt x="301" y="1"/>
                  </a:moveTo>
                  <a:cubicBezTo>
                    <a:pt x="0" y="1"/>
                    <a:pt x="0" y="464"/>
                    <a:pt x="301" y="464"/>
                  </a:cubicBezTo>
                  <a:lnTo>
                    <a:pt x="2874" y="464"/>
                  </a:lnTo>
                  <a:cubicBezTo>
                    <a:pt x="3198" y="464"/>
                    <a:pt x="3198" y="1"/>
                    <a:pt x="2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0"/>
            <p:cNvSpPr/>
            <p:nvPr/>
          </p:nvSpPr>
          <p:spPr>
            <a:xfrm>
              <a:off x="3262675" y="4551000"/>
              <a:ext cx="60850" cy="11625"/>
            </a:xfrm>
            <a:custGeom>
              <a:avLst/>
              <a:gdLst/>
              <a:ahLst/>
              <a:cxnLst/>
              <a:rect l="l" t="t" r="r" b="b"/>
              <a:pathLst>
                <a:path w="2434" h="465" extrusionOk="0">
                  <a:moveTo>
                    <a:pt x="325" y="1"/>
                  </a:moveTo>
                  <a:cubicBezTo>
                    <a:pt x="0" y="1"/>
                    <a:pt x="0" y="464"/>
                    <a:pt x="325" y="464"/>
                  </a:cubicBezTo>
                  <a:lnTo>
                    <a:pt x="2132" y="464"/>
                  </a:lnTo>
                  <a:cubicBezTo>
                    <a:pt x="2434" y="464"/>
                    <a:pt x="2434" y="1"/>
                    <a:pt x="2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0"/>
            <p:cNvSpPr/>
            <p:nvPr/>
          </p:nvSpPr>
          <p:spPr>
            <a:xfrm>
              <a:off x="2968925" y="4332000"/>
              <a:ext cx="153550" cy="51025"/>
            </a:xfrm>
            <a:custGeom>
              <a:avLst/>
              <a:gdLst/>
              <a:ahLst/>
              <a:cxnLst/>
              <a:rect l="l" t="t" r="r" b="b"/>
              <a:pathLst>
                <a:path w="6142" h="2041" extrusionOk="0">
                  <a:moveTo>
                    <a:pt x="5655" y="487"/>
                  </a:moveTo>
                  <a:lnTo>
                    <a:pt x="5655" y="1554"/>
                  </a:lnTo>
                  <a:lnTo>
                    <a:pt x="487" y="1554"/>
                  </a:lnTo>
                  <a:lnTo>
                    <a:pt x="487" y="487"/>
                  </a:lnTo>
                  <a:close/>
                  <a:moveTo>
                    <a:pt x="232" y="1"/>
                  </a:moveTo>
                  <a:cubicBezTo>
                    <a:pt x="93" y="1"/>
                    <a:pt x="0" y="117"/>
                    <a:pt x="0" y="256"/>
                  </a:cubicBezTo>
                  <a:lnTo>
                    <a:pt x="0" y="1785"/>
                  </a:lnTo>
                  <a:cubicBezTo>
                    <a:pt x="0" y="1924"/>
                    <a:pt x="93" y="2040"/>
                    <a:pt x="232" y="2040"/>
                  </a:cubicBezTo>
                  <a:lnTo>
                    <a:pt x="5887" y="2040"/>
                  </a:lnTo>
                  <a:cubicBezTo>
                    <a:pt x="6026" y="2040"/>
                    <a:pt x="6142" y="1924"/>
                    <a:pt x="6142" y="1785"/>
                  </a:cubicBezTo>
                  <a:lnTo>
                    <a:pt x="6142" y="256"/>
                  </a:lnTo>
                  <a:cubicBezTo>
                    <a:pt x="6142" y="117"/>
                    <a:pt x="6026" y="1"/>
                    <a:pt x="5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0"/>
            <p:cNvSpPr/>
            <p:nvPr/>
          </p:nvSpPr>
          <p:spPr>
            <a:xfrm>
              <a:off x="3058725" y="4396900"/>
              <a:ext cx="63750" cy="63750"/>
            </a:xfrm>
            <a:custGeom>
              <a:avLst/>
              <a:gdLst/>
              <a:ahLst/>
              <a:cxnLst/>
              <a:rect l="l" t="t" r="r" b="b"/>
              <a:pathLst>
                <a:path w="2550" h="2550" extrusionOk="0">
                  <a:moveTo>
                    <a:pt x="2063" y="487"/>
                  </a:moveTo>
                  <a:lnTo>
                    <a:pt x="2063" y="2063"/>
                  </a:lnTo>
                  <a:lnTo>
                    <a:pt x="487" y="2063"/>
                  </a:lnTo>
                  <a:lnTo>
                    <a:pt x="487" y="487"/>
                  </a:ln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32"/>
                  </a:cubicBezTo>
                  <a:lnTo>
                    <a:pt x="1" y="2295"/>
                  </a:lnTo>
                  <a:cubicBezTo>
                    <a:pt x="1" y="2434"/>
                    <a:pt x="116" y="2550"/>
                    <a:pt x="255" y="2550"/>
                  </a:cubicBezTo>
                  <a:lnTo>
                    <a:pt x="2295" y="2550"/>
                  </a:lnTo>
                  <a:cubicBezTo>
                    <a:pt x="2434" y="2550"/>
                    <a:pt x="2550" y="2434"/>
                    <a:pt x="2550" y="2295"/>
                  </a:cubicBezTo>
                  <a:lnTo>
                    <a:pt x="2550" y="232"/>
                  </a:lnTo>
                  <a:cubicBezTo>
                    <a:pt x="2550" y="116"/>
                    <a:pt x="2434" y="0"/>
                    <a:pt x="2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2968925" y="4396900"/>
              <a:ext cx="63175" cy="63750"/>
            </a:xfrm>
            <a:custGeom>
              <a:avLst/>
              <a:gdLst/>
              <a:ahLst/>
              <a:cxnLst/>
              <a:rect l="l" t="t" r="r" b="b"/>
              <a:pathLst>
                <a:path w="2527" h="2550" extrusionOk="0">
                  <a:moveTo>
                    <a:pt x="2063" y="487"/>
                  </a:moveTo>
                  <a:lnTo>
                    <a:pt x="2063" y="2063"/>
                  </a:lnTo>
                  <a:lnTo>
                    <a:pt x="487" y="2063"/>
                  </a:lnTo>
                  <a:lnTo>
                    <a:pt x="487" y="487"/>
                  </a:lnTo>
                  <a:close/>
                  <a:moveTo>
                    <a:pt x="232" y="0"/>
                  </a:moveTo>
                  <a:cubicBezTo>
                    <a:pt x="116" y="0"/>
                    <a:pt x="0" y="116"/>
                    <a:pt x="0" y="232"/>
                  </a:cubicBezTo>
                  <a:lnTo>
                    <a:pt x="0" y="2295"/>
                  </a:lnTo>
                  <a:cubicBezTo>
                    <a:pt x="0" y="2434"/>
                    <a:pt x="116" y="2550"/>
                    <a:pt x="232" y="2550"/>
                  </a:cubicBezTo>
                  <a:lnTo>
                    <a:pt x="2295" y="2550"/>
                  </a:lnTo>
                  <a:cubicBezTo>
                    <a:pt x="2434" y="2550"/>
                    <a:pt x="2526" y="2434"/>
                    <a:pt x="2526" y="2295"/>
                  </a:cubicBezTo>
                  <a:lnTo>
                    <a:pt x="2526" y="232"/>
                  </a:lnTo>
                  <a:cubicBezTo>
                    <a:pt x="2526" y="116"/>
                    <a:pt x="2434" y="0"/>
                    <a:pt x="2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3058725" y="4473950"/>
              <a:ext cx="63750" cy="63175"/>
            </a:xfrm>
            <a:custGeom>
              <a:avLst/>
              <a:gdLst/>
              <a:ahLst/>
              <a:cxnLst/>
              <a:rect l="l" t="t" r="r" b="b"/>
              <a:pathLst>
                <a:path w="2550" h="2527" extrusionOk="0">
                  <a:moveTo>
                    <a:pt x="2063" y="464"/>
                  </a:moveTo>
                  <a:lnTo>
                    <a:pt x="2063" y="2040"/>
                  </a:lnTo>
                  <a:lnTo>
                    <a:pt x="487" y="2040"/>
                  </a:lnTo>
                  <a:lnTo>
                    <a:pt x="487" y="464"/>
                  </a:lnTo>
                  <a:close/>
                  <a:moveTo>
                    <a:pt x="255" y="1"/>
                  </a:moveTo>
                  <a:cubicBezTo>
                    <a:pt x="116" y="1"/>
                    <a:pt x="1" y="93"/>
                    <a:pt x="1" y="232"/>
                  </a:cubicBezTo>
                  <a:lnTo>
                    <a:pt x="1" y="2295"/>
                  </a:lnTo>
                  <a:cubicBezTo>
                    <a:pt x="1" y="2411"/>
                    <a:pt x="116" y="2527"/>
                    <a:pt x="255" y="2527"/>
                  </a:cubicBezTo>
                  <a:lnTo>
                    <a:pt x="2295" y="2527"/>
                  </a:lnTo>
                  <a:cubicBezTo>
                    <a:pt x="2434" y="2527"/>
                    <a:pt x="2550" y="2434"/>
                    <a:pt x="2550" y="2295"/>
                  </a:cubicBezTo>
                  <a:lnTo>
                    <a:pt x="2550" y="232"/>
                  </a:lnTo>
                  <a:cubicBezTo>
                    <a:pt x="2550" y="93"/>
                    <a:pt x="2434" y="1"/>
                    <a:pt x="2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2968925" y="4473950"/>
              <a:ext cx="63175" cy="63175"/>
            </a:xfrm>
            <a:custGeom>
              <a:avLst/>
              <a:gdLst/>
              <a:ahLst/>
              <a:cxnLst/>
              <a:rect l="l" t="t" r="r" b="b"/>
              <a:pathLst>
                <a:path w="2527" h="2527" extrusionOk="0">
                  <a:moveTo>
                    <a:pt x="2063" y="464"/>
                  </a:moveTo>
                  <a:lnTo>
                    <a:pt x="2063" y="2040"/>
                  </a:lnTo>
                  <a:lnTo>
                    <a:pt x="487" y="2040"/>
                  </a:lnTo>
                  <a:lnTo>
                    <a:pt x="487" y="464"/>
                  </a:lnTo>
                  <a:close/>
                  <a:moveTo>
                    <a:pt x="232" y="1"/>
                  </a:moveTo>
                  <a:cubicBezTo>
                    <a:pt x="116" y="1"/>
                    <a:pt x="0" y="93"/>
                    <a:pt x="0" y="232"/>
                  </a:cubicBezTo>
                  <a:lnTo>
                    <a:pt x="0" y="2295"/>
                  </a:lnTo>
                  <a:cubicBezTo>
                    <a:pt x="0" y="2411"/>
                    <a:pt x="116" y="2527"/>
                    <a:pt x="232" y="2527"/>
                  </a:cubicBezTo>
                  <a:lnTo>
                    <a:pt x="2295" y="2527"/>
                  </a:lnTo>
                  <a:cubicBezTo>
                    <a:pt x="2434" y="2527"/>
                    <a:pt x="2526" y="2434"/>
                    <a:pt x="2526" y="2295"/>
                  </a:cubicBezTo>
                  <a:lnTo>
                    <a:pt x="2526" y="232"/>
                  </a:lnTo>
                  <a:cubicBezTo>
                    <a:pt x="2526" y="93"/>
                    <a:pt x="2434" y="1"/>
                    <a:pt x="2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2988050" y="4416025"/>
              <a:ext cx="24925" cy="24925"/>
            </a:xfrm>
            <a:custGeom>
              <a:avLst/>
              <a:gdLst/>
              <a:ahLst/>
              <a:cxnLst/>
              <a:rect l="l" t="t" r="r" b="b"/>
              <a:pathLst>
                <a:path w="997" h="997" extrusionOk="0">
                  <a:moveTo>
                    <a:pt x="510" y="0"/>
                  </a:moveTo>
                  <a:cubicBezTo>
                    <a:pt x="371" y="0"/>
                    <a:pt x="255" y="116"/>
                    <a:pt x="255" y="255"/>
                  </a:cubicBezTo>
                  <a:cubicBezTo>
                    <a:pt x="116" y="255"/>
                    <a:pt x="0" y="348"/>
                    <a:pt x="0" y="487"/>
                  </a:cubicBezTo>
                  <a:cubicBezTo>
                    <a:pt x="0" y="626"/>
                    <a:pt x="116" y="742"/>
                    <a:pt x="255" y="742"/>
                  </a:cubicBezTo>
                  <a:cubicBezTo>
                    <a:pt x="255" y="881"/>
                    <a:pt x="371" y="997"/>
                    <a:pt x="510" y="997"/>
                  </a:cubicBezTo>
                  <a:cubicBezTo>
                    <a:pt x="626" y="997"/>
                    <a:pt x="742" y="881"/>
                    <a:pt x="742" y="742"/>
                  </a:cubicBezTo>
                  <a:lnTo>
                    <a:pt x="765" y="742"/>
                  </a:lnTo>
                  <a:cubicBezTo>
                    <a:pt x="881" y="742"/>
                    <a:pt x="997" y="626"/>
                    <a:pt x="997" y="487"/>
                  </a:cubicBezTo>
                  <a:cubicBezTo>
                    <a:pt x="997" y="348"/>
                    <a:pt x="904" y="255"/>
                    <a:pt x="765" y="255"/>
                  </a:cubicBezTo>
                  <a:lnTo>
                    <a:pt x="742" y="255"/>
                  </a:lnTo>
                  <a:cubicBezTo>
                    <a:pt x="742" y="116"/>
                    <a:pt x="62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0"/>
            <p:cNvSpPr/>
            <p:nvPr/>
          </p:nvSpPr>
          <p:spPr>
            <a:xfrm>
              <a:off x="3078425" y="4422400"/>
              <a:ext cx="24950" cy="12175"/>
            </a:xfrm>
            <a:custGeom>
              <a:avLst/>
              <a:gdLst/>
              <a:ahLst/>
              <a:cxnLst/>
              <a:rect l="l" t="t" r="r" b="b"/>
              <a:pathLst>
                <a:path w="998" h="487" extrusionOk="0">
                  <a:moveTo>
                    <a:pt x="232" y="0"/>
                  </a:moveTo>
                  <a:cubicBezTo>
                    <a:pt x="93" y="0"/>
                    <a:pt x="1" y="93"/>
                    <a:pt x="1" y="232"/>
                  </a:cubicBezTo>
                  <a:cubicBezTo>
                    <a:pt x="1" y="371"/>
                    <a:pt x="93" y="487"/>
                    <a:pt x="232" y="487"/>
                  </a:cubicBezTo>
                  <a:lnTo>
                    <a:pt x="765" y="487"/>
                  </a:lnTo>
                  <a:cubicBezTo>
                    <a:pt x="881" y="487"/>
                    <a:pt x="997" y="371"/>
                    <a:pt x="997" y="232"/>
                  </a:cubicBezTo>
                  <a:cubicBezTo>
                    <a:pt x="997" y="93"/>
                    <a:pt x="881" y="0"/>
                    <a:pt x="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0"/>
            <p:cNvSpPr/>
            <p:nvPr/>
          </p:nvSpPr>
          <p:spPr>
            <a:xfrm>
              <a:off x="2985325" y="4492900"/>
              <a:ext cx="30375" cy="25275"/>
            </a:xfrm>
            <a:custGeom>
              <a:avLst/>
              <a:gdLst/>
              <a:ahLst/>
              <a:cxnLst/>
              <a:rect l="l" t="t" r="r" b="b"/>
              <a:pathLst>
                <a:path w="1215" h="1011" extrusionOk="0">
                  <a:moveTo>
                    <a:pt x="355" y="1"/>
                  </a:moveTo>
                  <a:cubicBezTo>
                    <a:pt x="164" y="1"/>
                    <a:pt x="1" y="247"/>
                    <a:pt x="179" y="425"/>
                  </a:cubicBezTo>
                  <a:lnTo>
                    <a:pt x="271" y="517"/>
                  </a:lnTo>
                  <a:lnTo>
                    <a:pt x="179" y="587"/>
                  </a:lnTo>
                  <a:cubicBezTo>
                    <a:pt x="40" y="749"/>
                    <a:pt x="132" y="1004"/>
                    <a:pt x="364" y="1004"/>
                  </a:cubicBezTo>
                  <a:cubicBezTo>
                    <a:pt x="410" y="1004"/>
                    <a:pt x="480" y="981"/>
                    <a:pt x="526" y="934"/>
                  </a:cubicBezTo>
                  <a:lnTo>
                    <a:pt x="619" y="842"/>
                  </a:lnTo>
                  <a:lnTo>
                    <a:pt x="689" y="934"/>
                  </a:lnTo>
                  <a:cubicBezTo>
                    <a:pt x="742" y="988"/>
                    <a:pt x="803" y="1011"/>
                    <a:pt x="860" y="1011"/>
                  </a:cubicBezTo>
                  <a:cubicBezTo>
                    <a:pt x="1051" y="1011"/>
                    <a:pt x="1214" y="765"/>
                    <a:pt x="1036" y="587"/>
                  </a:cubicBezTo>
                  <a:lnTo>
                    <a:pt x="943" y="517"/>
                  </a:lnTo>
                  <a:lnTo>
                    <a:pt x="1036" y="425"/>
                  </a:lnTo>
                  <a:cubicBezTo>
                    <a:pt x="1129" y="332"/>
                    <a:pt x="1129" y="170"/>
                    <a:pt x="1036" y="77"/>
                  </a:cubicBezTo>
                  <a:cubicBezTo>
                    <a:pt x="990" y="31"/>
                    <a:pt x="926" y="7"/>
                    <a:pt x="862" y="7"/>
                  </a:cubicBezTo>
                  <a:cubicBezTo>
                    <a:pt x="799" y="7"/>
                    <a:pt x="735" y="31"/>
                    <a:pt x="689" y="77"/>
                  </a:cubicBezTo>
                  <a:lnTo>
                    <a:pt x="619" y="170"/>
                  </a:lnTo>
                  <a:lnTo>
                    <a:pt x="526" y="77"/>
                  </a:lnTo>
                  <a:cubicBezTo>
                    <a:pt x="472" y="23"/>
                    <a:pt x="412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3076100" y="4493075"/>
              <a:ext cx="27275" cy="24925"/>
            </a:xfrm>
            <a:custGeom>
              <a:avLst/>
              <a:gdLst/>
              <a:ahLst/>
              <a:cxnLst/>
              <a:rect l="l" t="t" r="r" b="b"/>
              <a:pathLst>
                <a:path w="1091" h="997" extrusionOk="0">
                  <a:moveTo>
                    <a:pt x="838" y="0"/>
                  </a:moveTo>
                  <a:cubicBezTo>
                    <a:pt x="777" y="0"/>
                    <a:pt x="719" y="24"/>
                    <a:pt x="673" y="70"/>
                  </a:cubicBezTo>
                  <a:lnTo>
                    <a:pt x="163" y="580"/>
                  </a:lnTo>
                  <a:cubicBezTo>
                    <a:pt x="1" y="742"/>
                    <a:pt x="117" y="997"/>
                    <a:pt x="325" y="997"/>
                  </a:cubicBezTo>
                  <a:cubicBezTo>
                    <a:pt x="395" y="997"/>
                    <a:pt x="441" y="974"/>
                    <a:pt x="487" y="927"/>
                  </a:cubicBezTo>
                  <a:lnTo>
                    <a:pt x="997" y="418"/>
                  </a:lnTo>
                  <a:cubicBezTo>
                    <a:pt x="1090" y="325"/>
                    <a:pt x="1090" y="163"/>
                    <a:pt x="1021" y="70"/>
                  </a:cubicBezTo>
                  <a:cubicBezTo>
                    <a:pt x="963" y="24"/>
                    <a:pt x="899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"/>
          <p:cNvSpPr txBox="1">
            <a:spLocks noGrp="1"/>
          </p:cNvSpPr>
          <p:nvPr>
            <p:ph type="title"/>
          </p:nvPr>
        </p:nvSpPr>
        <p:spPr>
          <a:xfrm>
            <a:off x="824900" y="1315075"/>
            <a:ext cx="7494300" cy="28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pic>
        <p:nvPicPr>
          <p:cNvPr id="548" name="Google Shape;5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12729">
            <a:off x="447227" y="3528240"/>
            <a:ext cx="1223575" cy="12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1"/>
          <p:cNvSpPr txBox="1">
            <a:spLocks noGrp="1"/>
          </p:cNvSpPr>
          <p:nvPr>
            <p:ph type="subTitle" idx="1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550" name="Google Shape;550;p51"/>
          <p:cNvSpPr txBox="1">
            <a:spLocks noGrp="1"/>
          </p:cNvSpPr>
          <p:nvPr>
            <p:ph type="title" idx="2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title"/>
          </p:nvPr>
        </p:nvSpPr>
        <p:spPr>
          <a:xfrm>
            <a:off x="1220961" y="1475755"/>
            <a:ext cx="5711424" cy="16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When Malware is Packin’ Heat;</a:t>
            </a:r>
            <a:br>
              <a:rPr lang="en-US" sz="2800"/>
            </a:br>
            <a:r>
              <a:rPr lang="en-US" sz="2800"/>
              <a:t>Limits of Machine Learning Classifiers</a:t>
            </a:r>
            <a:br>
              <a:rPr lang="en-US" sz="2800"/>
            </a:br>
            <a:r>
              <a:rPr lang="en-US" sz="2800"/>
              <a:t>Based on Static Analysis Features</a:t>
            </a:r>
            <a:endParaRPr sz="2800"/>
          </a:p>
        </p:txBody>
      </p:sp>
      <p:sp>
        <p:nvSpPr>
          <p:cNvPr id="299" name="Google Shape;299;p40"/>
          <p:cNvSpPr txBox="1">
            <a:spLocks noGrp="1"/>
          </p:cNvSpPr>
          <p:nvPr>
            <p:ph type="subTitle" idx="1"/>
          </p:nvPr>
        </p:nvSpPr>
        <p:spPr>
          <a:xfrm>
            <a:off x="3629421" y="3130938"/>
            <a:ext cx="37650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Hạn chế của mô hình phân loại mã độc dựa vào </a:t>
            </a:r>
            <a:r>
              <a:rPr lang="en" sz="1600" b="1" i="1"/>
              <a:t>phân tích tĩnh </a:t>
            </a:r>
            <a:r>
              <a:rPr lang="en" sz="1600"/>
              <a:t>các tập thực thi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/>
              <a:t>Nhắm vào phần mềm </a:t>
            </a:r>
            <a:r>
              <a:rPr lang="en-US" sz="1600" b="1" i="1"/>
              <a:t>được đóng gói</a:t>
            </a:r>
            <a:endParaRPr sz="1600" b="1" i="1"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0038">
            <a:off x="864327" y="3217727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550988">
            <a:off x="7790124" y="1312200"/>
            <a:ext cx="1678100" cy="1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>
            <a:spLocks noGrp="1"/>
          </p:cNvSpPr>
          <p:nvPr>
            <p:ph type="subTitle" idx="2"/>
          </p:nvPr>
        </p:nvSpPr>
        <p:spPr>
          <a:xfrm>
            <a:off x="713225" y="22572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title" idx="3"/>
          </p:nvPr>
        </p:nvSpPr>
        <p:spPr>
          <a:xfrm>
            <a:off x="7649125" y="21822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2"/>
          <p:cNvSpPr txBox="1">
            <a:spLocks noGrp="1"/>
          </p:cNvSpPr>
          <p:nvPr>
            <p:ph type="title"/>
          </p:nvPr>
        </p:nvSpPr>
        <p:spPr>
          <a:xfrm>
            <a:off x="938575" y="3721500"/>
            <a:ext cx="72891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sp>
        <p:nvSpPr>
          <p:cNvPr id="556" name="Google Shape;556;p52"/>
          <p:cNvSpPr txBox="1">
            <a:spLocks noGrp="1"/>
          </p:cNvSpPr>
          <p:nvPr>
            <p:ph type="subTitle" idx="1"/>
          </p:nvPr>
        </p:nvSpPr>
        <p:spPr>
          <a:xfrm>
            <a:off x="938575" y="1986606"/>
            <a:ext cx="75777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quote, words full of wisdom that someone important said and can make the reader get inspired.”</a:t>
            </a:r>
            <a:endParaRPr/>
          </a:p>
        </p:txBody>
      </p:sp>
      <p:sp>
        <p:nvSpPr>
          <p:cNvPr id="557" name="Google Shape;557;p52"/>
          <p:cNvSpPr/>
          <p:nvPr/>
        </p:nvSpPr>
        <p:spPr>
          <a:xfrm>
            <a:off x="1032125" y="1308549"/>
            <a:ext cx="621800" cy="4872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1"/>
                </a:solidFill>
                <a:latin typeface="Crimson Text" pitchFamily="2" charset="0"/>
              </a:rPr>
              <a:t>“</a:t>
            </a:r>
          </a:p>
        </p:txBody>
      </p:sp>
      <p:pic>
        <p:nvPicPr>
          <p:cNvPr id="558" name="Google Shape;5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13983">
            <a:off x="2507074" y="4036974"/>
            <a:ext cx="1678100" cy="1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2"/>
          <p:cNvSpPr txBox="1">
            <a:spLocks noGrp="1"/>
          </p:cNvSpPr>
          <p:nvPr>
            <p:ph type="subTitle" idx="2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560" name="Google Shape;560;p52"/>
          <p:cNvSpPr txBox="1">
            <a:spLocks noGrp="1"/>
          </p:cNvSpPr>
          <p:nvPr>
            <p:ph type="title" idx="3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3"/>
          <p:cNvSpPr txBox="1">
            <a:spLocks noGrp="1"/>
          </p:cNvSpPr>
          <p:nvPr>
            <p:ph type="title"/>
          </p:nvPr>
        </p:nvSpPr>
        <p:spPr>
          <a:xfrm>
            <a:off x="713225" y="3377075"/>
            <a:ext cx="49542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66" name="Google Shape;566;p53"/>
          <p:cNvSpPr txBox="1">
            <a:spLocks noGrp="1"/>
          </p:cNvSpPr>
          <p:nvPr>
            <p:ph type="subTitle" idx="1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567" name="Google Shape;567;p53"/>
          <p:cNvSpPr txBox="1">
            <a:spLocks noGrp="1"/>
          </p:cNvSpPr>
          <p:nvPr>
            <p:ph type="title" idx="2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4"/>
          <p:cNvSpPr txBox="1">
            <a:spLocks noGrp="1"/>
          </p:cNvSpPr>
          <p:nvPr>
            <p:ph type="title"/>
          </p:nvPr>
        </p:nvSpPr>
        <p:spPr>
          <a:xfrm>
            <a:off x="885775" y="1286400"/>
            <a:ext cx="3549900" cy="15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image reinforces the concept</a:t>
            </a:r>
            <a:endParaRPr/>
          </a:p>
        </p:txBody>
      </p:sp>
      <p:sp>
        <p:nvSpPr>
          <p:cNvPr id="573" name="Google Shape;573;p54"/>
          <p:cNvSpPr txBox="1">
            <a:spLocks noGrp="1"/>
          </p:cNvSpPr>
          <p:nvPr>
            <p:ph type="subTitle" idx="1"/>
          </p:nvPr>
        </p:nvSpPr>
        <p:spPr>
          <a:xfrm>
            <a:off x="885775" y="2928500"/>
            <a:ext cx="35499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reveal large amounts of data, so remember: use an image instead of a long text. Your audience will appreciate it</a:t>
            </a:r>
            <a:endParaRPr/>
          </a:p>
        </p:txBody>
      </p:sp>
      <p:pic>
        <p:nvPicPr>
          <p:cNvPr id="574" name="Google Shape;574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113" r="14032" b="6129"/>
          <a:stretch/>
        </p:blipFill>
        <p:spPr>
          <a:xfrm flipH="1">
            <a:off x="5026375" y="1005550"/>
            <a:ext cx="3404400" cy="3404400"/>
          </a:xfrm>
          <a:prstGeom prst="rect">
            <a:avLst/>
          </a:prstGeom>
        </p:spPr>
      </p:pic>
      <p:pic>
        <p:nvPicPr>
          <p:cNvPr id="575" name="Google Shape;57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4627550" y="3899598"/>
            <a:ext cx="953474" cy="95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06128">
            <a:off x="-489550" y="846775"/>
            <a:ext cx="1517250" cy="15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5"/>
          <p:cNvSpPr txBox="1">
            <a:spLocks noGrp="1"/>
          </p:cNvSpPr>
          <p:nvPr>
            <p:ph type="title"/>
          </p:nvPr>
        </p:nvSpPr>
        <p:spPr>
          <a:xfrm>
            <a:off x="1683550" y="1244875"/>
            <a:ext cx="6400800" cy="16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1,000,000</a:t>
            </a:r>
            <a:endParaRPr/>
          </a:p>
        </p:txBody>
      </p:sp>
      <p:sp>
        <p:nvSpPr>
          <p:cNvPr id="582" name="Google Shape;582;p55"/>
          <p:cNvSpPr txBox="1">
            <a:spLocks noGrp="1"/>
          </p:cNvSpPr>
          <p:nvPr>
            <p:ph type="subTitle" idx="1"/>
          </p:nvPr>
        </p:nvSpPr>
        <p:spPr>
          <a:xfrm>
            <a:off x="4426425" y="3081200"/>
            <a:ext cx="29784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pic>
        <p:nvPicPr>
          <p:cNvPr id="583" name="Google Shape;5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9102" y="746852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4" y="3081199"/>
            <a:ext cx="1678100" cy="1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5"/>
          <p:cNvSpPr txBox="1">
            <a:spLocks noGrp="1"/>
          </p:cNvSpPr>
          <p:nvPr>
            <p:ph type="subTitle" idx="2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586" name="Google Shape;586;p55"/>
          <p:cNvSpPr txBox="1">
            <a:spLocks noGrp="1"/>
          </p:cNvSpPr>
          <p:nvPr>
            <p:ph type="title" idx="3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numbers are important</a:t>
            </a:r>
            <a:endParaRPr/>
          </a:p>
        </p:txBody>
      </p:sp>
      <p:sp>
        <p:nvSpPr>
          <p:cNvPr id="606" name="Google Shape;606;p57"/>
          <p:cNvSpPr txBox="1">
            <a:spLocks noGrp="1"/>
          </p:cNvSpPr>
          <p:nvPr>
            <p:ph type="subTitle" idx="1"/>
          </p:nvPr>
        </p:nvSpPr>
        <p:spPr>
          <a:xfrm>
            <a:off x="713225" y="3247325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full of iron oxide dust, giving the planet its reddish cast</a:t>
            </a:r>
            <a:endParaRPr/>
          </a:p>
        </p:txBody>
      </p:sp>
      <p:sp>
        <p:nvSpPr>
          <p:cNvPr id="607" name="Google Shape;607;p57"/>
          <p:cNvSpPr txBox="1">
            <a:spLocks noGrp="1"/>
          </p:cNvSpPr>
          <p:nvPr>
            <p:ph type="title" idx="2"/>
          </p:nvPr>
        </p:nvSpPr>
        <p:spPr>
          <a:xfrm>
            <a:off x="713225" y="1604888"/>
            <a:ext cx="2400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35.3K</a:t>
            </a:r>
            <a:endParaRPr/>
          </a:p>
        </p:txBody>
      </p:sp>
      <p:sp>
        <p:nvSpPr>
          <p:cNvPr id="608" name="Google Shape;608;p57"/>
          <p:cNvSpPr txBox="1">
            <a:spLocks noGrp="1"/>
          </p:cNvSpPr>
          <p:nvPr>
            <p:ph type="subTitle" idx="3"/>
          </p:nvPr>
        </p:nvSpPr>
        <p:spPr>
          <a:xfrm>
            <a:off x="713225" y="2696324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609" name="Google Shape;609;p57"/>
          <p:cNvSpPr txBox="1">
            <a:spLocks noGrp="1"/>
          </p:cNvSpPr>
          <p:nvPr>
            <p:ph type="subTitle" idx="4"/>
          </p:nvPr>
        </p:nvSpPr>
        <p:spPr>
          <a:xfrm>
            <a:off x="6030475" y="3247325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610" name="Google Shape;610;p57"/>
          <p:cNvSpPr txBox="1">
            <a:spLocks noGrp="1"/>
          </p:cNvSpPr>
          <p:nvPr>
            <p:ph type="title" idx="5"/>
          </p:nvPr>
        </p:nvSpPr>
        <p:spPr>
          <a:xfrm>
            <a:off x="6030475" y="1604888"/>
            <a:ext cx="2400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13.1K</a:t>
            </a:r>
            <a:endParaRPr/>
          </a:p>
        </p:txBody>
      </p:sp>
      <p:sp>
        <p:nvSpPr>
          <p:cNvPr id="611" name="Google Shape;611;p57"/>
          <p:cNvSpPr txBox="1">
            <a:spLocks noGrp="1"/>
          </p:cNvSpPr>
          <p:nvPr>
            <p:ph type="subTitle" idx="6"/>
          </p:nvPr>
        </p:nvSpPr>
        <p:spPr>
          <a:xfrm>
            <a:off x="6030475" y="2696324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12" name="Google Shape;612;p57"/>
          <p:cNvSpPr txBox="1">
            <a:spLocks noGrp="1"/>
          </p:cNvSpPr>
          <p:nvPr>
            <p:ph type="subTitle" idx="7"/>
          </p:nvPr>
        </p:nvSpPr>
        <p:spPr>
          <a:xfrm>
            <a:off x="3371850" y="3247325"/>
            <a:ext cx="24003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613" name="Google Shape;613;p57"/>
          <p:cNvSpPr txBox="1">
            <a:spLocks noGrp="1"/>
          </p:cNvSpPr>
          <p:nvPr>
            <p:ph type="title" idx="8"/>
          </p:nvPr>
        </p:nvSpPr>
        <p:spPr>
          <a:xfrm>
            <a:off x="3371850" y="1604888"/>
            <a:ext cx="24003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24.4K</a:t>
            </a:r>
            <a:endParaRPr/>
          </a:p>
        </p:txBody>
      </p:sp>
      <p:sp>
        <p:nvSpPr>
          <p:cNvPr id="614" name="Google Shape;614;p57"/>
          <p:cNvSpPr txBox="1">
            <a:spLocks noGrp="1"/>
          </p:cNvSpPr>
          <p:nvPr>
            <p:ph type="subTitle" idx="9"/>
          </p:nvPr>
        </p:nvSpPr>
        <p:spPr>
          <a:xfrm>
            <a:off x="3371850" y="2696324"/>
            <a:ext cx="24003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pic>
        <p:nvPicPr>
          <p:cNvPr id="615" name="Google Shape;6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049" y="4270774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use some percentages</a:t>
            </a:r>
            <a:endParaRPr/>
          </a:p>
        </p:txBody>
      </p:sp>
      <p:sp>
        <p:nvSpPr>
          <p:cNvPr id="621" name="Google Shape;621;p58"/>
          <p:cNvSpPr txBox="1">
            <a:spLocks noGrp="1"/>
          </p:cNvSpPr>
          <p:nvPr>
            <p:ph type="subTitle" idx="1"/>
          </p:nvPr>
        </p:nvSpPr>
        <p:spPr>
          <a:xfrm>
            <a:off x="1777313" y="3777276"/>
            <a:ext cx="2325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second-brightest natural object in the night sky</a:t>
            </a:r>
            <a:endParaRPr/>
          </a:p>
        </p:txBody>
      </p:sp>
      <p:sp>
        <p:nvSpPr>
          <p:cNvPr id="622" name="Google Shape;622;p58"/>
          <p:cNvSpPr txBox="1">
            <a:spLocks noGrp="1"/>
          </p:cNvSpPr>
          <p:nvPr>
            <p:ph type="subTitle" idx="3"/>
          </p:nvPr>
        </p:nvSpPr>
        <p:spPr>
          <a:xfrm>
            <a:off x="1777313" y="3302475"/>
            <a:ext cx="23256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23" name="Google Shape;623;p58"/>
          <p:cNvSpPr txBox="1">
            <a:spLocks noGrp="1"/>
          </p:cNvSpPr>
          <p:nvPr>
            <p:ph type="subTitle" idx="4"/>
          </p:nvPr>
        </p:nvSpPr>
        <p:spPr>
          <a:xfrm>
            <a:off x="5041088" y="3775276"/>
            <a:ext cx="2325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a very small planet</a:t>
            </a:r>
            <a:endParaRPr/>
          </a:p>
        </p:txBody>
      </p:sp>
      <p:sp>
        <p:nvSpPr>
          <p:cNvPr id="624" name="Google Shape;624;p58"/>
          <p:cNvSpPr txBox="1">
            <a:spLocks noGrp="1"/>
          </p:cNvSpPr>
          <p:nvPr>
            <p:ph type="subTitle" idx="6"/>
          </p:nvPr>
        </p:nvSpPr>
        <p:spPr>
          <a:xfrm>
            <a:off x="5041088" y="3302475"/>
            <a:ext cx="23256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625" name="Google Shape;625;p58"/>
          <p:cNvSpPr txBox="1">
            <a:spLocks noGrp="1"/>
          </p:cNvSpPr>
          <p:nvPr>
            <p:ph type="title" idx="2"/>
          </p:nvPr>
        </p:nvSpPr>
        <p:spPr>
          <a:xfrm>
            <a:off x="1777313" y="2762675"/>
            <a:ext cx="23256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626" name="Google Shape;626;p58"/>
          <p:cNvSpPr txBox="1">
            <a:spLocks noGrp="1"/>
          </p:cNvSpPr>
          <p:nvPr>
            <p:ph type="title" idx="5"/>
          </p:nvPr>
        </p:nvSpPr>
        <p:spPr>
          <a:xfrm>
            <a:off x="5041088" y="2762675"/>
            <a:ext cx="23256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grpSp>
        <p:nvGrpSpPr>
          <p:cNvPr id="627" name="Google Shape;627;p58"/>
          <p:cNvGrpSpPr/>
          <p:nvPr/>
        </p:nvGrpSpPr>
        <p:grpSpPr>
          <a:xfrm>
            <a:off x="2359974" y="1581175"/>
            <a:ext cx="1160400" cy="1160400"/>
            <a:chOff x="2359974" y="1507050"/>
            <a:chExt cx="1160400" cy="1160400"/>
          </a:xfrm>
        </p:grpSpPr>
        <p:sp>
          <p:nvSpPr>
            <p:cNvPr id="628" name="Google Shape;628;p58"/>
            <p:cNvSpPr/>
            <p:nvPr/>
          </p:nvSpPr>
          <p:spPr>
            <a:xfrm flipH="1">
              <a:off x="2367326" y="1514402"/>
              <a:ext cx="1145700" cy="1145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8"/>
            <p:cNvSpPr/>
            <p:nvPr/>
          </p:nvSpPr>
          <p:spPr>
            <a:xfrm flipH="1">
              <a:off x="2359974" y="1507050"/>
              <a:ext cx="1160400" cy="11604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58"/>
          <p:cNvGrpSpPr/>
          <p:nvPr/>
        </p:nvGrpSpPr>
        <p:grpSpPr>
          <a:xfrm>
            <a:off x="5623699" y="1581175"/>
            <a:ext cx="1160400" cy="1160400"/>
            <a:chOff x="5623699" y="1507050"/>
            <a:chExt cx="1160400" cy="1160400"/>
          </a:xfrm>
        </p:grpSpPr>
        <p:sp>
          <p:nvSpPr>
            <p:cNvPr id="631" name="Google Shape;631;p58"/>
            <p:cNvSpPr/>
            <p:nvPr/>
          </p:nvSpPr>
          <p:spPr>
            <a:xfrm flipH="1">
              <a:off x="5631051" y="1514402"/>
              <a:ext cx="1145700" cy="1145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8"/>
            <p:cNvSpPr/>
            <p:nvPr/>
          </p:nvSpPr>
          <p:spPr>
            <a:xfrm flipH="1">
              <a:off x="5623699" y="1507050"/>
              <a:ext cx="1160400" cy="1160400"/>
            </a:xfrm>
            <a:prstGeom prst="pie">
              <a:avLst>
                <a:gd name="adj1" fmla="val 5390248"/>
                <a:gd name="adj2" fmla="val 16200000"/>
              </a:avLst>
            </a:pr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60"/>
          <p:cNvGrpSpPr/>
          <p:nvPr/>
        </p:nvGrpSpPr>
        <p:grpSpPr>
          <a:xfrm>
            <a:off x="1451100" y="1023600"/>
            <a:ext cx="1861200" cy="3096300"/>
            <a:chOff x="1451100" y="1023600"/>
            <a:chExt cx="1861200" cy="3096300"/>
          </a:xfrm>
        </p:grpSpPr>
        <p:sp>
          <p:nvSpPr>
            <p:cNvPr id="653" name="Google Shape;653;p60"/>
            <p:cNvSpPr/>
            <p:nvPr/>
          </p:nvSpPr>
          <p:spPr>
            <a:xfrm>
              <a:off x="1451100" y="1023600"/>
              <a:ext cx="1861200" cy="3096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4" name="Google Shape;654;p60"/>
            <p:cNvCxnSpPr/>
            <p:nvPr/>
          </p:nvCxnSpPr>
          <p:spPr>
            <a:xfrm>
              <a:off x="2112150" y="3950550"/>
              <a:ext cx="53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55" name="Google Shape;655;p60"/>
          <p:cNvPicPr preferRelativeResize="0"/>
          <p:nvPr/>
        </p:nvPicPr>
        <p:blipFill rotWithShape="1">
          <a:blip r:embed="rId3">
            <a:alphaModFix/>
          </a:blip>
          <a:srcRect l="33385" r="33382"/>
          <a:stretch/>
        </p:blipFill>
        <p:spPr>
          <a:xfrm>
            <a:off x="1624225" y="1198500"/>
            <a:ext cx="1513176" cy="2561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6" name="Google Shape;656;p60"/>
          <p:cNvSpPr txBox="1">
            <a:spLocks noGrp="1"/>
          </p:cNvSpPr>
          <p:nvPr>
            <p:ph type="title"/>
          </p:nvPr>
        </p:nvSpPr>
        <p:spPr>
          <a:xfrm>
            <a:off x="4842800" y="1471625"/>
            <a:ext cx="29721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our mobile APP</a:t>
            </a:r>
            <a:endParaRPr/>
          </a:p>
        </p:txBody>
      </p:sp>
      <p:sp>
        <p:nvSpPr>
          <p:cNvPr id="657" name="Google Shape;657;p60"/>
          <p:cNvSpPr txBox="1">
            <a:spLocks noGrp="1"/>
          </p:cNvSpPr>
          <p:nvPr>
            <p:ph type="subTitle" idx="1"/>
          </p:nvPr>
        </p:nvSpPr>
        <p:spPr>
          <a:xfrm>
            <a:off x="4306550" y="2701098"/>
            <a:ext cx="29721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658" name="Google Shape;65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35888" y="933140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6761" flipH="1">
            <a:off x="3319414" y="4036974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61"/>
          <p:cNvGrpSpPr/>
          <p:nvPr/>
        </p:nvGrpSpPr>
        <p:grpSpPr>
          <a:xfrm>
            <a:off x="5493825" y="1023600"/>
            <a:ext cx="2333100" cy="3096300"/>
            <a:chOff x="5493825" y="1023600"/>
            <a:chExt cx="2333100" cy="3096300"/>
          </a:xfrm>
        </p:grpSpPr>
        <p:sp>
          <p:nvSpPr>
            <p:cNvPr id="665" name="Google Shape;665;p61"/>
            <p:cNvSpPr/>
            <p:nvPr/>
          </p:nvSpPr>
          <p:spPr>
            <a:xfrm>
              <a:off x="5493825" y="1023600"/>
              <a:ext cx="2333100" cy="30963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6" name="Google Shape;666;p61"/>
            <p:cNvCxnSpPr/>
            <p:nvPr/>
          </p:nvCxnSpPr>
          <p:spPr>
            <a:xfrm>
              <a:off x="6390825" y="3950550"/>
              <a:ext cx="539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67" name="Google Shape;667;p61"/>
          <p:cNvPicPr preferRelativeResize="0"/>
          <p:nvPr/>
        </p:nvPicPr>
        <p:blipFill rotWithShape="1">
          <a:blip r:embed="rId3">
            <a:alphaModFix/>
          </a:blip>
          <a:srcRect l="6181" r="50222"/>
          <a:stretch/>
        </p:blipFill>
        <p:spPr>
          <a:xfrm>
            <a:off x="5666950" y="1198500"/>
            <a:ext cx="1985076" cy="2561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68" name="Google Shape;668;p61"/>
          <p:cNvSpPr txBox="1">
            <a:spLocks noGrp="1"/>
          </p:cNvSpPr>
          <p:nvPr>
            <p:ph type="title"/>
          </p:nvPr>
        </p:nvSpPr>
        <p:spPr>
          <a:xfrm>
            <a:off x="713250" y="1471625"/>
            <a:ext cx="2972100" cy="12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our tableT app</a:t>
            </a:r>
            <a:endParaRPr/>
          </a:p>
        </p:txBody>
      </p:sp>
      <p:sp>
        <p:nvSpPr>
          <p:cNvPr id="669" name="Google Shape;669;p61"/>
          <p:cNvSpPr txBox="1">
            <a:spLocks noGrp="1"/>
          </p:cNvSpPr>
          <p:nvPr>
            <p:ph type="subTitle" idx="1"/>
          </p:nvPr>
        </p:nvSpPr>
        <p:spPr>
          <a:xfrm>
            <a:off x="1249500" y="2701096"/>
            <a:ext cx="29721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You can replace the image on the screen with your own work. Just right-click on it and select “Replace image”</a:t>
            </a:r>
            <a:endParaRPr sz="1650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685" name="Google Shape;685;p63"/>
          <p:cNvSpPr txBox="1"/>
          <p:nvPr/>
        </p:nvSpPr>
        <p:spPr>
          <a:xfrm>
            <a:off x="1606025" y="1234300"/>
            <a:ext cx="2227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Earth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686" name="Google Shape;686;p63"/>
          <p:cNvSpPr txBox="1"/>
          <p:nvPr/>
        </p:nvSpPr>
        <p:spPr>
          <a:xfrm>
            <a:off x="1606025" y="1677825"/>
            <a:ext cx="22275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Earth is the third planet from the Sun 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687" name="Google Shape;687;p63"/>
          <p:cNvSpPr txBox="1"/>
          <p:nvPr/>
        </p:nvSpPr>
        <p:spPr>
          <a:xfrm>
            <a:off x="1606025" y="3596250"/>
            <a:ext cx="2227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Mercury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688" name="Google Shape;688;p63"/>
          <p:cNvSpPr txBox="1"/>
          <p:nvPr/>
        </p:nvSpPr>
        <p:spPr>
          <a:xfrm>
            <a:off x="1606025" y="4039775"/>
            <a:ext cx="22275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It’s the closest planet to the Sun  and very small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689" name="Google Shape;689;p63"/>
          <p:cNvSpPr txBox="1"/>
          <p:nvPr/>
        </p:nvSpPr>
        <p:spPr>
          <a:xfrm>
            <a:off x="1606025" y="2415275"/>
            <a:ext cx="2227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Jupiter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690" name="Google Shape;690;p63"/>
          <p:cNvSpPr txBox="1"/>
          <p:nvPr/>
        </p:nvSpPr>
        <p:spPr>
          <a:xfrm>
            <a:off x="1606025" y="2858800"/>
            <a:ext cx="22275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Jupiter was named after a Roman god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pic>
        <p:nvPicPr>
          <p:cNvPr id="691" name="Google Shape;6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777" y="808765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749" y="4206099"/>
            <a:ext cx="1678100" cy="167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63"/>
          <p:cNvGrpSpPr/>
          <p:nvPr/>
        </p:nvGrpSpPr>
        <p:grpSpPr>
          <a:xfrm>
            <a:off x="4081877" y="1894947"/>
            <a:ext cx="4240931" cy="2098599"/>
            <a:chOff x="793334" y="1192826"/>
            <a:chExt cx="2665073" cy="1317140"/>
          </a:xfrm>
        </p:grpSpPr>
        <p:sp>
          <p:nvSpPr>
            <p:cNvPr id="694" name="Google Shape;694;p63"/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3"/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3"/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3"/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3"/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3"/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3"/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3"/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3"/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3"/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3"/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3"/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3"/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3"/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3"/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3"/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3"/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3"/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3"/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3"/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3"/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63"/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63"/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3"/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3"/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3"/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3"/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3"/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3"/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3"/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3"/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3"/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3"/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3"/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3"/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3"/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3"/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3"/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3"/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3"/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3"/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3"/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3"/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3"/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3"/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3"/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3"/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3"/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3"/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3"/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3"/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3"/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3"/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3"/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3"/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3"/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3"/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3"/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3"/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3"/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3"/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3"/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3"/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3"/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3"/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3"/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3"/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3"/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3"/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3"/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3"/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3"/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3"/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3"/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3"/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3"/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3"/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3"/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3"/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3"/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3"/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3"/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63"/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63"/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3"/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3"/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63"/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63"/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3"/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3"/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3"/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3"/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3"/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3"/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3"/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3"/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3"/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3"/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3"/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3"/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63"/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63"/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3"/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3"/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3"/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63"/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63"/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63"/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63"/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3"/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3"/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3"/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3"/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63"/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63"/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3"/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3"/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63"/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63"/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3"/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3"/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3"/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3"/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3"/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3"/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3"/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63"/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63"/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3"/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3"/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3"/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63"/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63"/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3"/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3"/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3"/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3"/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3"/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3"/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3"/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3"/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3"/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3"/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3"/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3"/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3"/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3"/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3"/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3"/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3"/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3"/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3"/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3"/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3"/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3"/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3"/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3"/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3"/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3"/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3"/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3"/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3"/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3"/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3"/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3"/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3"/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3"/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3"/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3"/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3"/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3"/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3"/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3"/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3"/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3"/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3"/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3"/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3"/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3"/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3"/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3"/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3"/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3"/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3"/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3"/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3"/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3"/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3"/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3"/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3"/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3"/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3"/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3"/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3"/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3"/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3"/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3"/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3"/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3"/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3"/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3"/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3"/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3"/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3"/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3"/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3"/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3"/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3"/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3"/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3"/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3"/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3"/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3"/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3"/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3"/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3"/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3"/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3"/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3"/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3"/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3"/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3"/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3"/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3"/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3"/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3"/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3"/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3"/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3"/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3"/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3"/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3"/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3"/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3"/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3"/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3"/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3"/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3"/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3"/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3"/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3"/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3"/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3"/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3"/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3"/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3"/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3"/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3"/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3"/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3"/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3"/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3"/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3"/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3"/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3"/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3"/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3"/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3"/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3"/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3"/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3"/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3"/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3"/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3"/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3"/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3"/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3"/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3"/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3"/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3"/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3"/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3"/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3"/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3"/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3"/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3"/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3"/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3"/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3"/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3"/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3"/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3"/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3"/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3"/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3"/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3"/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3"/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3"/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3"/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3"/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3"/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3"/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3"/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3"/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3"/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3"/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3"/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3"/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3"/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3"/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3"/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3"/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3"/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3"/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3"/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3"/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3"/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3"/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3"/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3"/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3"/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3"/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3"/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3"/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3"/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3"/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3"/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3"/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3"/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3"/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3"/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3"/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3"/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3"/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3"/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3"/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3"/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3"/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3"/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3"/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3"/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3"/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3"/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3"/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3"/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3"/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3"/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3"/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3"/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3"/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63"/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63"/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3"/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3"/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3"/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3"/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3"/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3"/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3"/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3"/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3"/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3"/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3"/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3"/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3"/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63"/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63"/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3"/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3"/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63"/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63"/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3"/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3"/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3"/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3"/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3"/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63"/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63"/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3"/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3"/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3"/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3"/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3"/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3"/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3"/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3"/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3"/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3"/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3"/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63"/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63"/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3"/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3"/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3"/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3"/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63"/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63"/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3"/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3"/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3"/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3"/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3"/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3"/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3"/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3"/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3"/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3"/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3"/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3"/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3"/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3"/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63"/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3"/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3"/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3"/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3"/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3"/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3"/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3"/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3"/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3"/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3"/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3"/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3"/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3"/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3"/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3"/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3"/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3"/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3"/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3"/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3"/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3"/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3"/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3"/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3"/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3"/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3"/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3"/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3"/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3"/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3"/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3"/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3"/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3"/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3"/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3"/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3"/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3"/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3"/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3"/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3"/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3"/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3"/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3"/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3"/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3"/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3"/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3"/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3"/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3"/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3"/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3"/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3"/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3"/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3"/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3"/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3"/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3"/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3"/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3"/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3"/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3"/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3"/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3"/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3"/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3"/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3"/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3"/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3"/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3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3"/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3"/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3"/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3"/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3"/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3"/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3"/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3"/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3"/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3"/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3"/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3"/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3"/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3"/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3"/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3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3"/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3"/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3"/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3"/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3"/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3"/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3"/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3"/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3"/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3"/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3"/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3"/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3"/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3"/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3"/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3"/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3"/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3"/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3"/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3"/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3"/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3"/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3"/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3"/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3"/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3"/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3"/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3"/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3"/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3"/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3"/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3"/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3"/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3"/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3"/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3"/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3"/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3"/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3"/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3"/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3"/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3"/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3"/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3"/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3"/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3"/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3"/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3"/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3"/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3"/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3"/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3"/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3"/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3"/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3"/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3"/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3"/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3"/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3"/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3"/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3"/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3"/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3"/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3"/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3"/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3"/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3"/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3"/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3"/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3"/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3"/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3"/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3"/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3"/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3"/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3"/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3"/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3"/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3"/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3"/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3"/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3"/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3"/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3"/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3"/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3"/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3"/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3"/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3"/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3"/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3"/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3"/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3"/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3"/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3"/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3"/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3"/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3"/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3"/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3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3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3"/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3"/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3"/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3"/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3"/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3"/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3"/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3"/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3"/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3"/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3"/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3"/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3"/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3"/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3"/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3"/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3"/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3"/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3"/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3"/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3"/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3"/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3"/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3"/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3"/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3"/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3"/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3"/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3"/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3"/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3"/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3"/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3"/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3"/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3"/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3"/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3"/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3"/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3"/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3"/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3"/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3"/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3"/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3"/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3"/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3"/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3"/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3"/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3"/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3"/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3"/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3"/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3"/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3"/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3"/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3"/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3"/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3"/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3"/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63"/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63"/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63"/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63"/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63"/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63"/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63"/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63"/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63"/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63"/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63"/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63"/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63"/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63"/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63"/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63"/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63"/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63"/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63"/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63"/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63"/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63"/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63"/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63"/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63"/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3"/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63"/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63"/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3"/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3"/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3"/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3"/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3"/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3"/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3"/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3"/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3"/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3"/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3"/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3"/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3"/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3"/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3"/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3"/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3"/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3"/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3"/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3"/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3"/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3"/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3"/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3"/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3"/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3"/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3"/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3"/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3"/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3"/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3"/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3"/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3"/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3"/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3"/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3"/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3"/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3"/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3"/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3"/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3"/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3"/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3"/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3"/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3"/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3"/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3"/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3"/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3"/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3"/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3"/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3"/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63"/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63"/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3"/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63"/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63"/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63"/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63"/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3"/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63"/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63"/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63"/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63"/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63"/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63"/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63"/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63"/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63"/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63"/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63"/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63"/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63"/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63"/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63"/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63"/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63"/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63"/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63"/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63"/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63"/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63"/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63"/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63"/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63"/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63"/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63"/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63"/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63"/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63"/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63"/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63"/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63"/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63"/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63"/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63"/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63"/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63"/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63"/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63"/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63"/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63"/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63"/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63"/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63"/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63"/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63"/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3"/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63"/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63"/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63"/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3"/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63"/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63"/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63"/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63"/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63"/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63"/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63"/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63"/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3"/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3"/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3"/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3"/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3"/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3"/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3"/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3"/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3"/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63"/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63"/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63"/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63"/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63"/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63"/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63"/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63"/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63"/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63"/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63"/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63"/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63"/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63"/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3"/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3"/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3"/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3"/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3"/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3"/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3"/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3"/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3"/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3"/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3"/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3"/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3"/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3"/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3"/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3"/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3"/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3"/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3"/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3"/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3"/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3"/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3"/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3"/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3"/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3"/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3"/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3"/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3"/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3"/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3"/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3"/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3"/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3"/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3"/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3"/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3"/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3"/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3"/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3"/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3"/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63"/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63"/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63"/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63"/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3"/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3"/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3"/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3"/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3"/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3"/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3"/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3"/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3"/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3"/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3"/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3"/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3"/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3"/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3"/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3"/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3"/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3"/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3"/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3"/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3"/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3"/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3"/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63"/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3"/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3"/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3"/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3"/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3"/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3"/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3"/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3"/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3"/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63"/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63"/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3"/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63"/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63"/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3"/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63"/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63"/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3"/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3"/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3"/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63"/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63"/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3"/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3"/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63"/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63"/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3"/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3"/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3"/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3"/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3"/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3"/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63"/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63"/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3"/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63"/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63"/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63"/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63"/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3"/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3"/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3"/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3"/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3"/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3"/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3"/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3"/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3"/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3"/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3"/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3"/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3"/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3"/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3"/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3"/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3"/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3"/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3"/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3"/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3"/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3"/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3"/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3"/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3"/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3"/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3"/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3"/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3"/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3"/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3"/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3"/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3"/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3"/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3"/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3"/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3"/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3"/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3"/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3"/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3"/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3"/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3"/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3"/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3"/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3"/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3"/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3"/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3"/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3"/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3"/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3"/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3"/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3"/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3"/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3"/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3"/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3"/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3"/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3"/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3"/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3"/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3"/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3"/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3"/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3"/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3"/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3"/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3"/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3"/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3"/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3"/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3"/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3"/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3"/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3"/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3"/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3"/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3"/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3"/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3"/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3"/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3"/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3"/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3"/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3"/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3"/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3"/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3"/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3"/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3"/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3"/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3"/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3"/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3"/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3"/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3"/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3"/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3"/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3"/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3"/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3"/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3"/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3"/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3"/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3"/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3"/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3"/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3"/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3"/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3"/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3"/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3"/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3"/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3"/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3"/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3"/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3"/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3"/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3"/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3"/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3"/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3"/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3"/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3"/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3"/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3"/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3"/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3"/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3"/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3"/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3"/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3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3"/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3"/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3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3"/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3"/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3"/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3"/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3"/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3"/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3"/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3"/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3"/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3"/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3"/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3"/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3"/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3"/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3"/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3"/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3"/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3"/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3"/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3"/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3"/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3"/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3"/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3"/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3"/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3"/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3"/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3"/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3"/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3"/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3"/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3"/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3"/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3"/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3"/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3"/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3"/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3"/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3"/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3"/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3"/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3"/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3"/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3"/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3"/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3"/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3"/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3"/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3"/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3"/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3"/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3"/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3"/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3"/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3"/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3"/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3"/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3"/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3"/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3"/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3"/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3"/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3"/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3"/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3"/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3"/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3"/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3"/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3"/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3"/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3"/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3"/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3"/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3"/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3"/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3"/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3"/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3"/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3"/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3"/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3"/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3"/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3"/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3"/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3"/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3"/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3"/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3"/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3"/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3"/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3"/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3"/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3"/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3"/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3"/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3"/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3"/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3"/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3"/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3"/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3"/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3"/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3"/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3"/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3"/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3"/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3"/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3"/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3"/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3"/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3"/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3"/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3"/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3"/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3"/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3"/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3"/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3"/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3"/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3"/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3"/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3"/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3"/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3"/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3"/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3"/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3"/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3"/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3"/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3"/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3"/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3"/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3"/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3"/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3"/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3"/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3"/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3"/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3"/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3"/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3"/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3"/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3"/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3"/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3"/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3"/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3"/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3"/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3"/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3"/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3"/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3"/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3"/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3"/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3"/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3"/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3"/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3"/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3"/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3"/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3"/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3"/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3"/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3"/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3"/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3"/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3"/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3"/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3"/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3"/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3"/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3"/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3"/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3"/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3"/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3"/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3"/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3"/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3"/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3"/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3"/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3"/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3"/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3"/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3"/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3"/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3"/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3"/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3"/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3"/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3"/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3"/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3"/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3"/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3"/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3"/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3"/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3"/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3"/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3"/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3"/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3"/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3"/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3"/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3"/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3"/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3"/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3"/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3"/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3"/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3"/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3"/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3"/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3"/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3"/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3"/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3"/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3"/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3"/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3"/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3"/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3"/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3"/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3"/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3"/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3"/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3"/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3"/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3"/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3"/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3"/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3"/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3"/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3"/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3"/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3"/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3"/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3"/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3"/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3"/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3"/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3"/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3"/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3"/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3"/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3"/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3"/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3"/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3"/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3"/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3"/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3"/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3"/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3"/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3"/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3"/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3"/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3"/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3"/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3"/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3"/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3"/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3"/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3"/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3"/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3"/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3"/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3"/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3"/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3"/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3"/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3"/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3"/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3"/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3"/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3"/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3"/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3"/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3"/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3"/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3"/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3"/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3"/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3"/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3"/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3"/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3"/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3"/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3"/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3"/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3"/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3"/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3"/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3"/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3"/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3"/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3"/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3"/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3"/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3"/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3"/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3"/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3"/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3"/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3"/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3"/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3"/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3"/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3"/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3"/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3"/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3"/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3"/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3"/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3"/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3"/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3"/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3"/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3"/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3"/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3"/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3"/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3"/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3"/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3"/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3"/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3"/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3"/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3"/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3"/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3"/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3"/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3"/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3"/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3"/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3"/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3"/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3"/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3"/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3"/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3"/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3"/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3"/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3"/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3"/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3"/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3"/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3"/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3"/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3"/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3"/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3"/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3"/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3"/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3"/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3"/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3"/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3"/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3"/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3"/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3"/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3"/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3"/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3"/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3"/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3"/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3"/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3"/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3"/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3"/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3"/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3"/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3"/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3"/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3"/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3"/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3"/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3"/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3"/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3"/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3"/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3"/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3"/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3"/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3"/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3"/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3"/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3"/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3"/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3"/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3"/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3"/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3"/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3"/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3"/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3"/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3"/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3"/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3"/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3"/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3"/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3"/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3"/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3"/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3"/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3"/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3"/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3"/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3"/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3"/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3"/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3"/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3"/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3"/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3"/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3"/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3"/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3"/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3"/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3"/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3"/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3"/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3"/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3"/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3"/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3"/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3"/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3"/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3"/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3"/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3"/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3"/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3"/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3"/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3"/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3"/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3"/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3"/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3"/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3"/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3"/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3"/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3"/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3"/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3"/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3"/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3"/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3"/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3"/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3"/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3"/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3"/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3"/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3"/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3"/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3"/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3"/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3"/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3"/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3"/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3"/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3"/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3"/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3"/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3"/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3"/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3"/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3"/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3"/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3"/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3"/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3"/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3"/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3"/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3"/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3"/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3"/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3"/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3"/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3"/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3"/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3"/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3"/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3"/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3"/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3"/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3"/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3"/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3"/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3"/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3"/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3"/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3"/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3"/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3"/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3"/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3"/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3"/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3"/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3"/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3"/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3"/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3"/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3"/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3"/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3"/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3"/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3"/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3"/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3"/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3"/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3"/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3"/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3"/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3"/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3"/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3"/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3"/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3"/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3"/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3"/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3"/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3"/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3"/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3"/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3"/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3"/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3"/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3"/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3"/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3"/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3"/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3"/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3"/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3"/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3"/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3"/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3"/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3"/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3"/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3"/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3"/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3"/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3"/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3"/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3"/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3"/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3"/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3"/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3"/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3"/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3"/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3"/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3"/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3"/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3"/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3"/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3"/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3"/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3"/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3"/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3"/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3"/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3"/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3"/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3"/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3"/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3"/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3"/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3"/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3"/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3"/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3"/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3"/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3"/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3"/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3"/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3"/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3"/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3"/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3"/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3"/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3"/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3"/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3"/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3"/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3"/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3"/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3"/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3"/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3"/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3"/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3"/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3"/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3"/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3"/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3"/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3"/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3"/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3"/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3"/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3"/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3"/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3"/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3"/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3"/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3"/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3"/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3"/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3"/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3"/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3"/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3"/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3"/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3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3"/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3"/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3"/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3"/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3"/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3"/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3"/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3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3"/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3"/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3"/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3"/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3"/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3"/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3"/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3"/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3"/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3"/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3"/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3"/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3"/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3"/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3"/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3"/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3"/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3"/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3"/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3"/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3"/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3"/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3"/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3"/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3"/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3"/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3"/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3"/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3"/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3"/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3"/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3"/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3"/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3"/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3"/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3"/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3"/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3"/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3"/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3"/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3"/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3"/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3"/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3"/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3"/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3"/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3"/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3"/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3"/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3"/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3"/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3"/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3"/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3"/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3"/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3"/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3"/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3"/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3"/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3"/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3"/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3"/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3"/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3"/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3"/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3"/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3"/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3"/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63"/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63"/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63"/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63"/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63"/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63"/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63"/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63"/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63"/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63"/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63"/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63"/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63"/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63"/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63"/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63"/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63"/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63"/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63"/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63"/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63"/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63"/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63"/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63"/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63"/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63"/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63"/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63"/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63"/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63"/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63"/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63"/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63"/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63"/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63"/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63"/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63"/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63"/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63"/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63"/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63"/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63"/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63"/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63"/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63"/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63"/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63"/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63"/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63"/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63"/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63"/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63"/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63"/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63"/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63"/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63"/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63"/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63"/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63"/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63"/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63"/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63"/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63"/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63"/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63"/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63"/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63"/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63"/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63"/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63"/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3"/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63"/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63"/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3"/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63"/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63"/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63"/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63"/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63"/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3"/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3"/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3"/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63"/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63"/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3"/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3"/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3"/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63"/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63"/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3"/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3"/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3"/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3"/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3"/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3"/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3"/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3"/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3"/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3"/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3"/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3"/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3"/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3"/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3"/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3"/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3"/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3"/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3"/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3"/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3"/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3"/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3"/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3"/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3"/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3"/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3"/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3"/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3"/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3"/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3"/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3"/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3"/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3"/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3"/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3"/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3"/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3"/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3"/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3"/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3"/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3"/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3"/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3"/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3"/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3"/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3"/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63"/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63"/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63"/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63"/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3"/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63"/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3"/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3"/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3"/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3"/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3"/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3"/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3"/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3"/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3"/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3"/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3"/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3"/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3"/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3"/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3"/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3"/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3"/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3"/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3"/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3"/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3"/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3"/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3"/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3"/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3"/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3"/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3"/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3"/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3"/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3"/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3"/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3"/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3"/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3"/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3"/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3"/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3"/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3"/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3"/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3"/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3"/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3"/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3"/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3"/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3"/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3"/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3"/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3"/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3"/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3"/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3"/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3"/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3"/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3"/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3"/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3"/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3"/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3"/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3"/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3"/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3"/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3"/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3"/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3"/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3"/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3"/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3"/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3"/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3"/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3"/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3"/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3"/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3"/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3"/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3"/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3"/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3"/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3"/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3"/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3"/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3"/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3"/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3"/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3"/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3"/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3"/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3"/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3"/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3"/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3"/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3"/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3"/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3"/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3"/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3"/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3"/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3"/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3"/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3"/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3"/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3"/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3"/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3"/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3"/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3"/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3"/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3"/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3"/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3"/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3"/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3"/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3"/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3"/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3"/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/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3"/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3"/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3"/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3"/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3"/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3"/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3"/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3"/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3"/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3"/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3"/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3"/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3"/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63"/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63"/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3"/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3"/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3"/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63"/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63"/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63"/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63"/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63"/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63"/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63"/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63"/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63"/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63"/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63"/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63"/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63"/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3"/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63"/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63"/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3"/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63"/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63"/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63"/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63"/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3"/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3"/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3"/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63"/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63"/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3"/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3"/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3"/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3"/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3"/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3"/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3"/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3"/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3"/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3"/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3"/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3"/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3"/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3"/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3"/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3"/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3"/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3"/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3"/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3"/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3"/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3"/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3"/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3"/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3"/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3"/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3"/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3"/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3"/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3"/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3"/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3"/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3"/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3"/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3"/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3"/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3"/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3"/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3"/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3"/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3"/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3"/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3"/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3"/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3"/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3"/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3"/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63"/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63"/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63"/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63"/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63"/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63"/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3"/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3"/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63"/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63"/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63"/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63"/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63"/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63"/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63"/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63"/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63"/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63"/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63"/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63"/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63"/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63"/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63"/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63"/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63"/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63"/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63"/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63"/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3"/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63"/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63"/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63"/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63"/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63"/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63"/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63"/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63"/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63"/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63"/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63"/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63"/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63"/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63"/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63"/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63"/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63"/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63"/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63"/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63"/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63"/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63"/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63"/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63"/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63"/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63"/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63"/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63"/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63"/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63"/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63"/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63"/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63"/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63"/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63"/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63"/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63"/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63"/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63"/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63"/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63"/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63"/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63"/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63"/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63"/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63"/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63"/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63"/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63"/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63"/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63"/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63"/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63"/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63"/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63"/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3"/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3"/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3"/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3"/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3"/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3"/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63"/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3"/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3"/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63"/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63"/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3"/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3"/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63"/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63"/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63"/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3"/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3"/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3"/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3"/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3"/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3"/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3"/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3"/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3"/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63"/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63"/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63"/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63"/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63"/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63"/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63"/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63"/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63"/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63"/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63"/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63"/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63"/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63"/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63"/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63"/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63"/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63"/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63"/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63"/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63"/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63"/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63"/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63"/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63"/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63"/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63"/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63"/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63"/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63"/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63"/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63"/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63"/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63"/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63"/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63"/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63"/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63"/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63"/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63"/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63"/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63"/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63"/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63"/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63"/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63"/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63"/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63"/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63"/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63"/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63"/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63"/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63"/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63"/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63"/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63"/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63"/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63"/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63"/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63"/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63"/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63"/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63"/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63"/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63"/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63"/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63"/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63"/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63"/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63"/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63"/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63"/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63"/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63"/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63"/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63"/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63"/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63"/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63"/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63"/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63"/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63"/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63"/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63"/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63"/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63"/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63"/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63"/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63"/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63"/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63"/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63"/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63"/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63"/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63"/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63"/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63"/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63"/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63"/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63"/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63"/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63"/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63"/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63"/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63"/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63"/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63"/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63"/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63"/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63"/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63"/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63"/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63"/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63"/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63"/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63"/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63"/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63"/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63"/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63"/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63"/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63"/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63"/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63"/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63"/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63"/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63"/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63"/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63"/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63"/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63"/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63"/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63"/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63"/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63"/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63"/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63"/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63"/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63"/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63"/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63"/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63"/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63"/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63"/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63"/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63"/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63"/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63"/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63"/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63"/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63"/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63"/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63"/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63"/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63"/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63"/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63"/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3"/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63"/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63"/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3"/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63"/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63"/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3"/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63"/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63"/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63"/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63"/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63"/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63"/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63"/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63"/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63"/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63"/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63"/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63"/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63"/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63"/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63"/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63"/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63"/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63"/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63"/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63"/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63"/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63"/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63"/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63"/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63"/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63"/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63"/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63"/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63"/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63"/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63"/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63"/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63"/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63"/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63"/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63"/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63"/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63"/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63"/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63"/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63"/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63"/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63"/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63"/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63"/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63"/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63"/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63"/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63"/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63"/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63"/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63"/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63"/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63"/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63"/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63"/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63"/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63"/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63"/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63"/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63"/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63"/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63"/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63"/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63"/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63"/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63"/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63"/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63"/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63"/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63"/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63"/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63"/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63"/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63"/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63"/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63"/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63"/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63"/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63"/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63"/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63"/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63"/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63"/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63"/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63"/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63"/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63"/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63"/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63"/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63"/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63"/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63"/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63"/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63"/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63"/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63"/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63"/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63"/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63"/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63"/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3"/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63"/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63"/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63"/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63"/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63"/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3"/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63"/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63"/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63"/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63"/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63"/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63"/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63"/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63"/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63"/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63"/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63"/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63"/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63"/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63"/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63"/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63"/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63"/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63"/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63"/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63"/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63"/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63"/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63"/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63"/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63"/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63"/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63"/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63"/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63"/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63"/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63"/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63"/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63"/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63"/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63"/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63"/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63"/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63"/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63"/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63"/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63"/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63"/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63"/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63"/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63"/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63"/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63"/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63"/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63"/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63"/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63"/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63"/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63"/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63"/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63"/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63"/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63"/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63"/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63"/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63"/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63"/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63"/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63"/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63"/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63"/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3"/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63"/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63"/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63"/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63"/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63"/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3"/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63"/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63"/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63"/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63"/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63"/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63"/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63"/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63"/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63"/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63"/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63"/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63"/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63"/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63"/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63"/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63"/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63"/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63"/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63"/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63"/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63"/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63"/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63"/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63"/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63"/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63"/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63"/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63"/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63"/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63"/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63"/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63"/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63"/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63"/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63"/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63"/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63"/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63"/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63"/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63"/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63"/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3"/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3"/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3"/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3"/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3"/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63"/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63"/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3"/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3"/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3"/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3"/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3"/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3"/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3"/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3"/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3"/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3"/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3"/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3"/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3"/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3"/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3"/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3"/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3"/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3"/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3"/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3"/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3"/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3"/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3"/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3"/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3"/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3"/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3"/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3"/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63"/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63"/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3"/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3"/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3"/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3"/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3"/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3"/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3"/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3"/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3"/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3"/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63"/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3"/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3"/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3"/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3"/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3"/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3"/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3"/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3"/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3"/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3"/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3"/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3"/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3"/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3"/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3"/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3"/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63"/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63"/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3"/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3"/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3"/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3"/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3"/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3"/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3"/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3"/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3"/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3"/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3"/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3"/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3"/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3"/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3"/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3"/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3"/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3"/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3"/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3"/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3"/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3"/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63"/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63"/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63"/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63"/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63"/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63"/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63"/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63"/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63"/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63"/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63"/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63"/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63"/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63"/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63"/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63"/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63"/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63"/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63"/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63"/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63"/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63"/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63"/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63"/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63"/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63"/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63"/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63"/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63"/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63"/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63"/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63"/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63"/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63"/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63"/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63"/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63"/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63"/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63"/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63"/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63"/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63"/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63"/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63"/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63"/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63"/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63"/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63"/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63"/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63"/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63"/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63"/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63"/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63"/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63"/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63"/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63"/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63"/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63"/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63"/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63"/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63"/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63"/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63"/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63"/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63"/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63"/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63"/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63"/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63"/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63"/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63"/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63"/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63"/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63"/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63"/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63"/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63"/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63"/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63"/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63"/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63"/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63"/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63"/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63"/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63"/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63"/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63"/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63"/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63"/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63"/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3"/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3"/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3"/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3"/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3"/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3"/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3"/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3"/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3"/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3"/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3"/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3"/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3"/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3"/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3"/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3"/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3"/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3"/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3"/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3"/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3"/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3"/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3"/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3"/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3"/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3"/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3"/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3"/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3"/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3"/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3"/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3"/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3"/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3"/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3"/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3"/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3"/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3"/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3"/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3"/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3"/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3"/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3"/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3"/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3"/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3"/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3"/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3"/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3"/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3"/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3"/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3"/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3"/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3"/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3"/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3"/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3"/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3"/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3"/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3"/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3"/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3"/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3"/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3"/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3"/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3"/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3"/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3"/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3"/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3"/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3"/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3"/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3"/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3"/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3"/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3"/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3"/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3"/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3"/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3"/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3"/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3"/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3"/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63"/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63"/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63"/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63"/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63"/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63"/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63"/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63"/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63"/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63"/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63"/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63"/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63"/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63"/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63"/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63"/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63"/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63"/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63"/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63"/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63"/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63"/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63"/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63"/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3"/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3"/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3"/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3"/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3"/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3"/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3"/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3"/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3"/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3"/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3"/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3"/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3"/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3"/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3"/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63"/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63"/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63"/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63"/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63"/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63"/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63"/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63"/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63"/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63"/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63"/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63"/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63"/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63"/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63"/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63"/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63"/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63"/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63"/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63"/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63"/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63"/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63"/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63"/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63"/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63"/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63"/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63"/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63"/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63"/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3"/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3"/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3"/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3"/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3"/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3"/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3"/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3"/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3"/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3"/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3"/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3"/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3"/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3"/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3"/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3"/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3"/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63"/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63"/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3"/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3"/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63"/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63"/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63"/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63"/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63"/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63"/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63"/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63"/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63"/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63"/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63"/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63"/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63"/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63"/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63"/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63"/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3"/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63"/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3"/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3"/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3"/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3"/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3"/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3"/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3"/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3"/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3"/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63"/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63"/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63"/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63"/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63"/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63"/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63"/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63"/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63"/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63"/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63"/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63"/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63"/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63"/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63"/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63"/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63"/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63"/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63"/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63"/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63"/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63"/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63"/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63"/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63"/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63"/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63"/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63"/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63"/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63"/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63"/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63"/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63"/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63"/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63"/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63"/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63"/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63"/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63"/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63"/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63"/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63"/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63"/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63"/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63"/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63"/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63"/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63"/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63"/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63"/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63"/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63"/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63"/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63"/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63"/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63"/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63"/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63"/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63"/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63"/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63"/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63"/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63"/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63"/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63"/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63"/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63"/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63"/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63"/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63"/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63"/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63"/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63"/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63"/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63"/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63"/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63"/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63"/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63"/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63"/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63"/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63"/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63"/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63"/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63"/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63"/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63"/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63"/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63"/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63"/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63"/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63"/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63"/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63"/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63"/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63"/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63"/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63"/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63"/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63"/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63"/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63"/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63"/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63"/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63"/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63"/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63"/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63"/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63"/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63"/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63"/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63"/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63"/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63"/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63"/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63"/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63"/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63"/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63"/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63"/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63"/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63"/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63"/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63"/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63"/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63"/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63"/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63"/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63"/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63"/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63"/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63"/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63"/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63"/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63"/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63"/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63"/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63"/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63"/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63"/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63"/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63"/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63"/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63"/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63"/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63"/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63"/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63"/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63"/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63"/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63"/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63"/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63"/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63"/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63"/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63"/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63"/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63"/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63"/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63"/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63"/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63"/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63"/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63"/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63"/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63"/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63"/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63"/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63"/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63"/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63"/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63"/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63"/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63"/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63"/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63"/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63"/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63"/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63"/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63"/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63"/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63"/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63"/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63"/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63"/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63"/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63"/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63"/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63"/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63"/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63"/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63"/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63"/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63"/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63"/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63"/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63"/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63"/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63"/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63"/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63"/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63"/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63"/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63"/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63"/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63"/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63"/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63"/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63"/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63"/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63"/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63"/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63"/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63"/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63"/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63"/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63"/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63"/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63"/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63"/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63"/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63"/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63"/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63"/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63"/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63"/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63"/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63"/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63"/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63"/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63"/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63"/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63"/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63"/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63"/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63"/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63"/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63"/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63"/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63"/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63"/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63"/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63"/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63"/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63"/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63"/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63"/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63"/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63"/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63"/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63"/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63"/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63"/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63"/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63"/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63"/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63"/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63"/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63"/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63"/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63"/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63"/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63"/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63"/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63"/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63"/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63"/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63"/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63"/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63"/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63"/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63"/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63"/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63"/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63"/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63"/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63"/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63"/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63"/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63"/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63"/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63"/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63"/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63"/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63"/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63"/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63"/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63"/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63"/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63"/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63"/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63"/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63"/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63"/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63"/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63"/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63"/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63"/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63"/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63"/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63"/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63"/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63"/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63"/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63"/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63"/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63"/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63"/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63"/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63"/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63"/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63"/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63"/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63"/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63"/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63"/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63"/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63"/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63"/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63"/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63"/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63"/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63"/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63"/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63"/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63"/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63"/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63"/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63"/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63"/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63"/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63"/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63"/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63"/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63"/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63"/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63"/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63"/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63"/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63"/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63"/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63"/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63"/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63"/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63"/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63"/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63"/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63"/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63"/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63"/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63"/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63"/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63"/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63"/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63"/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63"/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63"/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63"/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63"/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63"/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63"/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63"/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63"/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63"/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63"/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63"/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63"/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63"/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63"/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63"/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63"/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63"/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63"/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63"/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63"/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63"/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63"/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63"/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63"/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63"/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63"/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63"/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63"/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63"/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63"/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63"/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63"/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63"/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63"/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63"/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63"/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63"/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63"/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63"/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63"/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63"/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63"/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63"/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63"/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63"/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63"/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63"/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63"/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63"/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63"/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63"/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63"/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63"/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63"/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63"/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63"/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63"/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63"/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63"/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63"/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63"/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63"/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63"/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63"/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63"/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63"/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63"/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63"/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63"/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63"/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63"/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63"/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63"/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63"/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63"/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63"/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63"/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63"/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63"/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63"/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63"/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63"/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63"/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63"/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63"/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63"/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63"/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63"/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63"/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63"/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63"/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63"/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63"/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63"/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63"/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63"/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63"/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63"/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63"/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63"/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63"/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63"/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63"/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63"/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63"/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63"/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63"/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63"/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63"/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63"/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63"/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63"/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63"/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63"/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63"/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63"/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63"/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63"/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63"/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63"/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63"/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63"/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63"/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63"/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63"/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63"/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63"/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63"/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63"/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63"/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63"/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63"/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63"/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63"/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63"/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63"/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63"/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63"/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63"/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63"/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63"/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63"/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63"/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63"/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63"/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63"/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63"/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63"/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63"/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63"/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63"/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63"/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63"/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63"/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63"/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63"/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63"/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63"/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63"/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63"/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63"/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63"/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63"/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63"/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63"/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63"/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63"/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63"/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63"/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63"/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63"/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63"/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63"/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63"/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63"/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3"/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3"/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63"/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63"/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3"/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63"/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63"/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3"/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3"/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63"/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63"/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63"/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63"/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63"/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63"/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3"/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3"/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3"/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3"/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3"/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3"/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3"/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3"/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3"/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3"/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3"/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3"/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3"/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3"/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3"/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3"/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3"/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3"/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3"/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3"/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3"/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3"/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3"/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3"/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3"/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3"/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3"/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3"/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3"/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3"/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3"/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3"/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3"/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3"/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3"/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3"/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3"/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3"/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3"/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3"/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3"/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63"/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63"/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63"/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63"/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63"/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63"/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63"/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63"/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63"/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63"/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63"/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63"/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63"/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63"/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63"/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63"/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63"/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63"/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63"/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63"/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63"/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63"/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3"/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63"/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63"/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63"/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63"/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63"/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63"/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63"/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63"/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63"/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63"/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63"/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3"/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63"/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63"/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63"/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63"/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63"/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3"/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3"/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3"/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63"/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63"/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63"/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63"/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63"/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63"/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63"/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63"/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63"/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63"/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63"/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63"/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63"/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63"/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63"/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63"/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63"/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63"/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63"/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63"/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63"/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63"/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63"/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63"/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63"/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63"/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63"/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63"/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63"/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63"/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63"/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63"/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63"/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63"/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63"/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63"/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63"/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63"/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63"/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63"/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63"/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63"/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63"/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63"/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63"/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63"/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63"/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63"/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63"/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63"/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63"/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63"/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63"/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63"/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63"/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63"/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63"/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63"/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63"/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63"/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63"/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63"/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63"/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63"/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63"/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63"/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63"/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63"/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63"/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63"/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63"/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63"/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63"/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63"/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63"/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63"/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63"/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63"/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63"/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63"/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63"/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63"/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63"/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63"/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63"/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63"/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63"/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63"/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63"/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63"/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63"/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63"/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63"/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63"/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63"/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63"/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63"/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63"/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63"/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63"/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63"/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63"/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63"/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63"/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63"/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63"/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63"/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63"/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63"/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63"/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63"/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63"/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63"/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63"/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63"/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63"/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63"/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63"/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63"/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63"/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63"/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63"/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63"/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63"/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63"/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63"/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63"/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63"/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63"/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63"/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63"/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63"/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63"/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63"/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63"/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63"/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63"/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63"/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63"/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63"/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63"/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63"/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63"/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63"/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63"/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63"/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63"/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63"/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63"/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63"/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63"/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63"/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63"/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63"/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63"/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63"/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63"/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63"/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63"/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63"/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63"/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63"/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63"/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63"/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63"/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63"/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63"/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63"/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63"/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63"/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63"/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63"/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63"/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63"/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63"/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3"/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3"/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3"/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3"/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3"/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3"/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3"/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3"/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3"/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3"/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3"/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3"/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3"/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3"/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3"/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3"/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3"/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3"/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3"/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3"/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3"/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3"/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3"/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3"/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3"/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3"/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3"/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3"/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3"/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3"/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3"/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3"/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3"/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3"/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3"/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3"/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3"/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3"/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3"/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3"/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3"/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3"/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3"/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3"/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3"/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3"/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3"/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3"/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3"/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3"/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3"/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3"/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3"/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3"/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3"/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3"/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3"/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3"/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3"/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63"/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63"/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63"/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63"/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63"/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3"/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3"/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3"/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63"/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63"/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3"/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3"/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63"/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63"/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63"/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63"/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63"/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63"/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63"/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63"/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63"/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63"/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63"/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63"/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63"/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63"/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63"/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63"/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63"/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63"/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63"/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63"/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63"/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63"/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63"/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63"/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63"/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63"/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63"/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63"/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63"/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63"/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63"/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63"/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63"/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63"/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63"/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63"/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63"/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63"/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63"/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63"/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63"/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63"/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63"/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63"/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63"/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63"/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63"/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63"/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63"/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63"/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63"/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63"/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63"/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63"/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63"/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63"/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63"/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63"/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63"/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63"/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63"/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63"/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63"/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63"/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63"/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63"/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63"/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63"/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1" name="Google Shape;4661;p63"/>
          <p:cNvSpPr txBox="1"/>
          <p:nvPr/>
        </p:nvSpPr>
        <p:spPr>
          <a:xfrm>
            <a:off x="713225" y="1463650"/>
            <a:ext cx="892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65%</a:t>
            </a:r>
            <a:endParaRPr sz="3000">
              <a:solidFill>
                <a:schemeClr val="dk2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662" name="Google Shape;4662;p63"/>
          <p:cNvSpPr txBox="1"/>
          <p:nvPr/>
        </p:nvSpPr>
        <p:spPr>
          <a:xfrm>
            <a:off x="713225" y="3828400"/>
            <a:ext cx="892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10%</a:t>
            </a:r>
            <a:endParaRPr sz="3000">
              <a:solidFill>
                <a:schemeClr val="accent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663" name="Google Shape;4663;p63"/>
          <p:cNvSpPr txBox="1"/>
          <p:nvPr/>
        </p:nvSpPr>
        <p:spPr>
          <a:xfrm>
            <a:off x="713225" y="2646025"/>
            <a:ext cx="892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25%</a:t>
            </a:r>
            <a:endParaRPr sz="3000">
              <a:solidFill>
                <a:schemeClr val="lt2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p6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 well</a:t>
            </a:r>
            <a:endParaRPr/>
          </a:p>
        </p:txBody>
      </p:sp>
      <p:sp>
        <p:nvSpPr>
          <p:cNvPr id="4669" name="Google Shape;4669;p64"/>
          <p:cNvSpPr txBox="1"/>
          <p:nvPr/>
        </p:nvSpPr>
        <p:spPr>
          <a:xfrm>
            <a:off x="713250" y="1460275"/>
            <a:ext cx="2500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Venus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670" name="Google Shape;4670;p64"/>
          <p:cNvSpPr txBox="1"/>
          <p:nvPr/>
        </p:nvSpPr>
        <p:spPr>
          <a:xfrm>
            <a:off x="713250" y="1830225"/>
            <a:ext cx="25005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Venus is the second planet from the Sun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671" name="Google Shape;4671;p64"/>
          <p:cNvSpPr txBox="1"/>
          <p:nvPr/>
        </p:nvSpPr>
        <p:spPr>
          <a:xfrm>
            <a:off x="713250" y="3669825"/>
            <a:ext cx="2500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Jupiter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672" name="Google Shape;4672;p64"/>
          <p:cNvSpPr txBox="1"/>
          <p:nvPr/>
        </p:nvSpPr>
        <p:spPr>
          <a:xfrm>
            <a:off x="713250" y="4039775"/>
            <a:ext cx="25005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Jupiter was named after the Roman god of the skies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673" name="Google Shape;4673;p64"/>
          <p:cNvSpPr txBox="1"/>
          <p:nvPr/>
        </p:nvSpPr>
        <p:spPr>
          <a:xfrm>
            <a:off x="713250" y="2565050"/>
            <a:ext cx="2500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Mercury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674" name="Google Shape;4674;p64"/>
          <p:cNvSpPr txBox="1"/>
          <p:nvPr/>
        </p:nvSpPr>
        <p:spPr>
          <a:xfrm>
            <a:off x="713250" y="2935000"/>
            <a:ext cx="25005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Mercury is the closest planet to the Sun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675" name="Google Shape;4675;p64"/>
          <p:cNvSpPr txBox="1"/>
          <p:nvPr/>
        </p:nvSpPr>
        <p:spPr>
          <a:xfrm>
            <a:off x="5930275" y="1460275"/>
            <a:ext cx="2500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Earth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676" name="Google Shape;4676;p64"/>
          <p:cNvSpPr txBox="1"/>
          <p:nvPr/>
        </p:nvSpPr>
        <p:spPr>
          <a:xfrm>
            <a:off x="5930275" y="1830225"/>
            <a:ext cx="25005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Earth is the only one that harbors life of them all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677" name="Google Shape;4677;p64"/>
          <p:cNvSpPr txBox="1"/>
          <p:nvPr/>
        </p:nvSpPr>
        <p:spPr>
          <a:xfrm>
            <a:off x="5930275" y="3669825"/>
            <a:ext cx="2500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Saturn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678" name="Google Shape;4678;p64"/>
          <p:cNvSpPr txBox="1"/>
          <p:nvPr/>
        </p:nvSpPr>
        <p:spPr>
          <a:xfrm>
            <a:off x="5930275" y="4039775"/>
            <a:ext cx="25005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Saturn is a gas giant and has several rings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679" name="Google Shape;4679;p64"/>
          <p:cNvSpPr txBox="1"/>
          <p:nvPr/>
        </p:nvSpPr>
        <p:spPr>
          <a:xfrm>
            <a:off x="5930275" y="2565050"/>
            <a:ext cx="2500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Mars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680" name="Google Shape;4680;p64"/>
          <p:cNvSpPr txBox="1"/>
          <p:nvPr/>
        </p:nvSpPr>
        <p:spPr>
          <a:xfrm>
            <a:off x="5930275" y="2935000"/>
            <a:ext cx="25005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Despite being red, Mars is actually a cold planet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grpSp>
        <p:nvGrpSpPr>
          <p:cNvPr id="4681" name="Google Shape;4681;p64"/>
          <p:cNvGrpSpPr/>
          <p:nvPr/>
        </p:nvGrpSpPr>
        <p:grpSpPr>
          <a:xfrm>
            <a:off x="4899722" y="2759752"/>
            <a:ext cx="594345" cy="594345"/>
            <a:chOff x="2471825" y="2035925"/>
            <a:chExt cx="410800" cy="410800"/>
          </a:xfrm>
        </p:grpSpPr>
        <p:sp>
          <p:nvSpPr>
            <p:cNvPr id="4682" name="Google Shape;4682;p64"/>
            <p:cNvSpPr/>
            <p:nvPr/>
          </p:nvSpPr>
          <p:spPr>
            <a:xfrm>
              <a:off x="2636350" y="2125150"/>
              <a:ext cx="13950" cy="12200"/>
            </a:xfrm>
            <a:custGeom>
              <a:avLst/>
              <a:gdLst/>
              <a:ahLst/>
              <a:cxnLst/>
              <a:rect l="l" t="t" r="r" b="b"/>
              <a:pathLst>
                <a:path w="558" h="488" extrusionOk="0">
                  <a:moveTo>
                    <a:pt x="325" y="1"/>
                  </a:moveTo>
                  <a:cubicBezTo>
                    <a:pt x="1" y="1"/>
                    <a:pt x="1" y="487"/>
                    <a:pt x="325" y="487"/>
                  </a:cubicBezTo>
                  <a:cubicBezTo>
                    <a:pt x="441" y="487"/>
                    <a:pt x="557" y="371"/>
                    <a:pt x="557" y="256"/>
                  </a:cubicBezTo>
                  <a:cubicBezTo>
                    <a:pt x="557" y="116"/>
                    <a:pt x="441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64"/>
            <p:cNvSpPr/>
            <p:nvPr/>
          </p:nvSpPr>
          <p:spPr>
            <a:xfrm>
              <a:off x="2585375" y="2125150"/>
              <a:ext cx="14500" cy="12200"/>
            </a:xfrm>
            <a:custGeom>
              <a:avLst/>
              <a:gdLst/>
              <a:ahLst/>
              <a:cxnLst/>
              <a:rect l="l" t="t" r="r" b="b"/>
              <a:pathLst>
                <a:path w="580" h="488" extrusionOk="0">
                  <a:moveTo>
                    <a:pt x="325" y="1"/>
                  </a:moveTo>
                  <a:cubicBezTo>
                    <a:pt x="0" y="1"/>
                    <a:pt x="0" y="487"/>
                    <a:pt x="325" y="487"/>
                  </a:cubicBezTo>
                  <a:cubicBezTo>
                    <a:pt x="464" y="487"/>
                    <a:pt x="557" y="371"/>
                    <a:pt x="580" y="256"/>
                  </a:cubicBezTo>
                  <a:cubicBezTo>
                    <a:pt x="557" y="116"/>
                    <a:pt x="464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64"/>
            <p:cNvSpPr/>
            <p:nvPr/>
          </p:nvSpPr>
          <p:spPr>
            <a:xfrm>
              <a:off x="2610875" y="2344150"/>
              <a:ext cx="13925" cy="12125"/>
            </a:xfrm>
            <a:custGeom>
              <a:avLst/>
              <a:gdLst/>
              <a:ahLst/>
              <a:cxnLst/>
              <a:rect l="l" t="t" r="r" b="b"/>
              <a:pathLst>
                <a:path w="557" h="485" extrusionOk="0">
                  <a:moveTo>
                    <a:pt x="325" y="1"/>
                  </a:moveTo>
                  <a:cubicBezTo>
                    <a:pt x="116" y="1"/>
                    <a:pt x="0" y="256"/>
                    <a:pt x="139" y="418"/>
                  </a:cubicBezTo>
                  <a:cubicBezTo>
                    <a:pt x="192" y="463"/>
                    <a:pt x="255" y="484"/>
                    <a:pt x="316" y="484"/>
                  </a:cubicBezTo>
                  <a:cubicBezTo>
                    <a:pt x="441" y="484"/>
                    <a:pt x="556" y="396"/>
                    <a:pt x="556" y="256"/>
                  </a:cubicBezTo>
                  <a:cubicBezTo>
                    <a:pt x="556" y="117"/>
                    <a:pt x="440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64"/>
            <p:cNvSpPr/>
            <p:nvPr/>
          </p:nvSpPr>
          <p:spPr>
            <a:xfrm>
              <a:off x="2471825" y="2035925"/>
              <a:ext cx="410800" cy="410800"/>
            </a:xfrm>
            <a:custGeom>
              <a:avLst/>
              <a:gdLst/>
              <a:ahLst/>
              <a:cxnLst/>
              <a:rect l="l" t="t" r="r" b="b"/>
              <a:pathLst>
                <a:path w="16432" h="16432" extrusionOk="0">
                  <a:moveTo>
                    <a:pt x="5910" y="487"/>
                  </a:moveTo>
                  <a:cubicBezTo>
                    <a:pt x="7393" y="487"/>
                    <a:pt x="8598" y="1692"/>
                    <a:pt x="8598" y="3176"/>
                  </a:cubicBezTo>
                  <a:lnTo>
                    <a:pt x="8598" y="3292"/>
                  </a:lnTo>
                  <a:lnTo>
                    <a:pt x="8598" y="3338"/>
                  </a:lnTo>
                  <a:cubicBezTo>
                    <a:pt x="8343" y="3361"/>
                    <a:pt x="8111" y="3454"/>
                    <a:pt x="7926" y="3616"/>
                  </a:cubicBezTo>
                  <a:lnTo>
                    <a:pt x="7926" y="2550"/>
                  </a:lnTo>
                  <a:cubicBezTo>
                    <a:pt x="7926" y="2412"/>
                    <a:pt x="7809" y="2308"/>
                    <a:pt x="7674" y="2308"/>
                  </a:cubicBezTo>
                  <a:cubicBezTo>
                    <a:pt x="7651" y="2308"/>
                    <a:pt x="7626" y="2311"/>
                    <a:pt x="7602" y="2318"/>
                  </a:cubicBezTo>
                  <a:cubicBezTo>
                    <a:pt x="7034" y="2480"/>
                    <a:pt x="6449" y="2561"/>
                    <a:pt x="5863" y="2561"/>
                  </a:cubicBezTo>
                  <a:cubicBezTo>
                    <a:pt x="5278" y="2561"/>
                    <a:pt x="4693" y="2480"/>
                    <a:pt x="4125" y="2318"/>
                  </a:cubicBezTo>
                  <a:cubicBezTo>
                    <a:pt x="4104" y="2311"/>
                    <a:pt x="4083" y="2308"/>
                    <a:pt x="4061" y="2308"/>
                  </a:cubicBezTo>
                  <a:cubicBezTo>
                    <a:pt x="3941" y="2308"/>
                    <a:pt x="3824" y="2412"/>
                    <a:pt x="3824" y="2550"/>
                  </a:cubicBezTo>
                  <a:lnTo>
                    <a:pt x="3824" y="4867"/>
                  </a:lnTo>
                  <a:cubicBezTo>
                    <a:pt x="3430" y="4381"/>
                    <a:pt x="3221" y="3778"/>
                    <a:pt x="3221" y="3176"/>
                  </a:cubicBezTo>
                  <a:cubicBezTo>
                    <a:pt x="3221" y="3083"/>
                    <a:pt x="3221" y="2921"/>
                    <a:pt x="2596" y="1484"/>
                  </a:cubicBezTo>
                  <a:cubicBezTo>
                    <a:pt x="2433" y="1113"/>
                    <a:pt x="2248" y="742"/>
                    <a:pt x="2132" y="487"/>
                  </a:cubicBezTo>
                  <a:close/>
                  <a:moveTo>
                    <a:pt x="7439" y="2851"/>
                  </a:moveTo>
                  <a:lnTo>
                    <a:pt x="7439" y="5354"/>
                  </a:lnTo>
                  <a:cubicBezTo>
                    <a:pt x="6976" y="5679"/>
                    <a:pt x="6443" y="5841"/>
                    <a:pt x="5910" y="5841"/>
                  </a:cubicBezTo>
                  <a:cubicBezTo>
                    <a:pt x="5330" y="5841"/>
                    <a:pt x="4774" y="5655"/>
                    <a:pt x="4311" y="5308"/>
                  </a:cubicBezTo>
                  <a:lnTo>
                    <a:pt x="4311" y="5285"/>
                  </a:lnTo>
                  <a:lnTo>
                    <a:pt x="4311" y="2851"/>
                  </a:lnTo>
                  <a:cubicBezTo>
                    <a:pt x="4821" y="2979"/>
                    <a:pt x="5342" y="3042"/>
                    <a:pt x="5866" y="3042"/>
                  </a:cubicBezTo>
                  <a:cubicBezTo>
                    <a:pt x="6391" y="3042"/>
                    <a:pt x="6918" y="2979"/>
                    <a:pt x="7439" y="2851"/>
                  </a:cubicBezTo>
                  <a:close/>
                  <a:moveTo>
                    <a:pt x="6350" y="7162"/>
                  </a:moveTo>
                  <a:lnTo>
                    <a:pt x="6188" y="7973"/>
                  </a:lnTo>
                  <a:lnTo>
                    <a:pt x="5539" y="7973"/>
                  </a:lnTo>
                  <a:lnTo>
                    <a:pt x="5377" y="7162"/>
                  </a:lnTo>
                  <a:close/>
                  <a:moveTo>
                    <a:pt x="4890" y="7162"/>
                  </a:moveTo>
                  <a:lnTo>
                    <a:pt x="5099" y="8228"/>
                  </a:lnTo>
                  <a:lnTo>
                    <a:pt x="5099" y="9502"/>
                  </a:lnTo>
                  <a:lnTo>
                    <a:pt x="3940" y="7162"/>
                  </a:lnTo>
                  <a:close/>
                  <a:moveTo>
                    <a:pt x="7416" y="7162"/>
                  </a:moveTo>
                  <a:lnTo>
                    <a:pt x="7416" y="7927"/>
                  </a:lnTo>
                  <a:cubicBezTo>
                    <a:pt x="7393" y="7950"/>
                    <a:pt x="7370" y="7973"/>
                    <a:pt x="7370" y="8019"/>
                  </a:cubicBezTo>
                  <a:lnTo>
                    <a:pt x="6628" y="9502"/>
                  </a:lnTo>
                  <a:lnTo>
                    <a:pt x="6628" y="8228"/>
                  </a:lnTo>
                  <a:lnTo>
                    <a:pt x="6837" y="7162"/>
                  </a:lnTo>
                  <a:close/>
                  <a:moveTo>
                    <a:pt x="6142" y="8436"/>
                  </a:moveTo>
                  <a:lnTo>
                    <a:pt x="6142" y="10453"/>
                  </a:lnTo>
                  <a:lnTo>
                    <a:pt x="5863" y="11009"/>
                  </a:lnTo>
                  <a:lnTo>
                    <a:pt x="5585" y="10453"/>
                  </a:lnTo>
                  <a:cubicBezTo>
                    <a:pt x="5585" y="10453"/>
                    <a:pt x="5585" y="10453"/>
                    <a:pt x="5585" y="10429"/>
                  </a:cubicBezTo>
                  <a:lnTo>
                    <a:pt x="5585" y="8436"/>
                  </a:lnTo>
                  <a:close/>
                  <a:moveTo>
                    <a:pt x="15133" y="3825"/>
                  </a:moveTo>
                  <a:cubicBezTo>
                    <a:pt x="15574" y="3825"/>
                    <a:pt x="15921" y="4172"/>
                    <a:pt x="15921" y="4612"/>
                  </a:cubicBezTo>
                  <a:lnTo>
                    <a:pt x="15921" y="10267"/>
                  </a:lnTo>
                  <a:cubicBezTo>
                    <a:pt x="15921" y="10708"/>
                    <a:pt x="15574" y="11055"/>
                    <a:pt x="15133" y="11055"/>
                  </a:cubicBezTo>
                  <a:lnTo>
                    <a:pt x="12306" y="11055"/>
                  </a:lnTo>
                  <a:cubicBezTo>
                    <a:pt x="12237" y="11055"/>
                    <a:pt x="12190" y="11078"/>
                    <a:pt x="12144" y="11125"/>
                  </a:cubicBezTo>
                  <a:lnTo>
                    <a:pt x="11263" y="11982"/>
                  </a:lnTo>
                  <a:lnTo>
                    <a:pt x="11263" y="11310"/>
                  </a:lnTo>
                  <a:cubicBezTo>
                    <a:pt x="11263" y="11171"/>
                    <a:pt x="11171" y="11055"/>
                    <a:pt x="11031" y="11055"/>
                  </a:cubicBezTo>
                  <a:lnTo>
                    <a:pt x="8691" y="11055"/>
                  </a:lnTo>
                  <a:cubicBezTo>
                    <a:pt x="8250" y="11055"/>
                    <a:pt x="7903" y="10708"/>
                    <a:pt x="7903" y="10267"/>
                  </a:cubicBezTo>
                  <a:lnTo>
                    <a:pt x="7903" y="4612"/>
                  </a:lnTo>
                  <a:cubicBezTo>
                    <a:pt x="7903" y="4172"/>
                    <a:pt x="8250" y="3825"/>
                    <a:pt x="8691" y="3825"/>
                  </a:cubicBezTo>
                  <a:close/>
                  <a:moveTo>
                    <a:pt x="3430" y="7162"/>
                  </a:moveTo>
                  <a:lnTo>
                    <a:pt x="5678" y="11658"/>
                  </a:lnTo>
                  <a:cubicBezTo>
                    <a:pt x="5713" y="11739"/>
                    <a:pt x="5794" y="11779"/>
                    <a:pt x="5878" y="11779"/>
                  </a:cubicBezTo>
                  <a:cubicBezTo>
                    <a:pt x="5962" y="11779"/>
                    <a:pt x="6049" y="11739"/>
                    <a:pt x="6095" y="11658"/>
                  </a:cubicBezTo>
                  <a:lnTo>
                    <a:pt x="7439" y="8969"/>
                  </a:lnTo>
                  <a:lnTo>
                    <a:pt x="7439" y="10267"/>
                  </a:lnTo>
                  <a:cubicBezTo>
                    <a:pt x="7439" y="10962"/>
                    <a:pt x="8019" y="11542"/>
                    <a:pt x="8714" y="11542"/>
                  </a:cubicBezTo>
                  <a:lnTo>
                    <a:pt x="9757" y="11542"/>
                  </a:lnTo>
                  <a:lnTo>
                    <a:pt x="9734" y="13118"/>
                  </a:lnTo>
                  <a:lnTo>
                    <a:pt x="2016" y="13118"/>
                  </a:lnTo>
                  <a:lnTo>
                    <a:pt x="2016" y="7950"/>
                  </a:lnTo>
                  <a:cubicBezTo>
                    <a:pt x="2016" y="7509"/>
                    <a:pt x="2364" y="7162"/>
                    <a:pt x="2804" y="7162"/>
                  </a:cubicBezTo>
                  <a:close/>
                  <a:moveTo>
                    <a:pt x="15412" y="14624"/>
                  </a:moveTo>
                  <a:lnTo>
                    <a:pt x="15412" y="15945"/>
                  </a:lnTo>
                  <a:lnTo>
                    <a:pt x="973" y="15945"/>
                  </a:lnTo>
                  <a:lnTo>
                    <a:pt x="973" y="14624"/>
                  </a:lnTo>
                  <a:close/>
                  <a:moveTo>
                    <a:pt x="1761" y="1"/>
                  </a:moveTo>
                  <a:cubicBezTo>
                    <a:pt x="1599" y="1"/>
                    <a:pt x="1483" y="186"/>
                    <a:pt x="1553" y="348"/>
                  </a:cubicBezTo>
                  <a:cubicBezTo>
                    <a:pt x="1993" y="1252"/>
                    <a:pt x="2410" y="2202"/>
                    <a:pt x="2758" y="3176"/>
                  </a:cubicBezTo>
                  <a:cubicBezTo>
                    <a:pt x="2758" y="4914"/>
                    <a:pt x="4172" y="6327"/>
                    <a:pt x="5910" y="6327"/>
                  </a:cubicBezTo>
                  <a:cubicBezTo>
                    <a:pt x="6443" y="6327"/>
                    <a:pt x="6976" y="6212"/>
                    <a:pt x="7439" y="5933"/>
                  </a:cubicBezTo>
                  <a:lnTo>
                    <a:pt x="7439" y="6698"/>
                  </a:lnTo>
                  <a:lnTo>
                    <a:pt x="2804" y="6698"/>
                  </a:lnTo>
                  <a:cubicBezTo>
                    <a:pt x="2109" y="6698"/>
                    <a:pt x="1530" y="7254"/>
                    <a:pt x="1530" y="7950"/>
                  </a:cubicBezTo>
                  <a:lnTo>
                    <a:pt x="1530" y="13118"/>
                  </a:lnTo>
                  <a:lnTo>
                    <a:pt x="232" y="13118"/>
                  </a:lnTo>
                  <a:cubicBezTo>
                    <a:pt x="93" y="13118"/>
                    <a:pt x="0" y="13234"/>
                    <a:pt x="0" y="13350"/>
                  </a:cubicBezTo>
                  <a:lnTo>
                    <a:pt x="0" y="14392"/>
                  </a:lnTo>
                  <a:cubicBezTo>
                    <a:pt x="0" y="14531"/>
                    <a:pt x="93" y="14624"/>
                    <a:pt x="232" y="14624"/>
                  </a:cubicBezTo>
                  <a:lnTo>
                    <a:pt x="510" y="14624"/>
                  </a:lnTo>
                  <a:lnTo>
                    <a:pt x="510" y="16200"/>
                  </a:lnTo>
                  <a:cubicBezTo>
                    <a:pt x="510" y="16316"/>
                    <a:pt x="603" y="16432"/>
                    <a:pt x="742" y="16432"/>
                  </a:cubicBezTo>
                  <a:lnTo>
                    <a:pt x="15667" y="16432"/>
                  </a:lnTo>
                  <a:cubicBezTo>
                    <a:pt x="15806" y="16432"/>
                    <a:pt x="15898" y="16316"/>
                    <a:pt x="15898" y="16200"/>
                  </a:cubicBezTo>
                  <a:lnTo>
                    <a:pt x="15898" y="14624"/>
                  </a:lnTo>
                  <a:lnTo>
                    <a:pt x="16200" y="14624"/>
                  </a:lnTo>
                  <a:cubicBezTo>
                    <a:pt x="16339" y="14624"/>
                    <a:pt x="16431" y="14531"/>
                    <a:pt x="16431" y="14392"/>
                  </a:cubicBezTo>
                  <a:lnTo>
                    <a:pt x="16431" y="13350"/>
                  </a:lnTo>
                  <a:cubicBezTo>
                    <a:pt x="16431" y="13234"/>
                    <a:pt x="16315" y="13118"/>
                    <a:pt x="16200" y="13118"/>
                  </a:cubicBezTo>
                  <a:lnTo>
                    <a:pt x="14415" y="13118"/>
                  </a:lnTo>
                  <a:cubicBezTo>
                    <a:pt x="14299" y="13118"/>
                    <a:pt x="14183" y="13234"/>
                    <a:pt x="14183" y="13350"/>
                  </a:cubicBezTo>
                  <a:cubicBezTo>
                    <a:pt x="14183" y="13489"/>
                    <a:pt x="14299" y="13604"/>
                    <a:pt x="14415" y="13604"/>
                  </a:cubicBezTo>
                  <a:lnTo>
                    <a:pt x="15945" y="13604"/>
                  </a:lnTo>
                  <a:lnTo>
                    <a:pt x="15945" y="14137"/>
                  </a:lnTo>
                  <a:lnTo>
                    <a:pt x="464" y="14137"/>
                  </a:lnTo>
                  <a:lnTo>
                    <a:pt x="464" y="13604"/>
                  </a:lnTo>
                  <a:lnTo>
                    <a:pt x="13233" y="13604"/>
                  </a:lnTo>
                  <a:cubicBezTo>
                    <a:pt x="13372" y="13604"/>
                    <a:pt x="13465" y="13489"/>
                    <a:pt x="13465" y="13350"/>
                  </a:cubicBezTo>
                  <a:cubicBezTo>
                    <a:pt x="13465" y="13234"/>
                    <a:pt x="13349" y="13118"/>
                    <a:pt x="13233" y="13118"/>
                  </a:cubicBezTo>
                  <a:lnTo>
                    <a:pt x="10244" y="13118"/>
                  </a:lnTo>
                  <a:lnTo>
                    <a:pt x="10244" y="11542"/>
                  </a:lnTo>
                  <a:lnTo>
                    <a:pt x="10800" y="11542"/>
                  </a:lnTo>
                  <a:lnTo>
                    <a:pt x="10800" y="12585"/>
                  </a:lnTo>
                  <a:cubicBezTo>
                    <a:pt x="10800" y="12677"/>
                    <a:pt x="10846" y="12770"/>
                    <a:pt x="10939" y="12793"/>
                  </a:cubicBezTo>
                  <a:cubicBezTo>
                    <a:pt x="10972" y="12810"/>
                    <a:pt x="11004" y="12817"/>
                    <a:pt x="11036" y="12817"/>
                  </a:cubicBezTo>
                  <a:cubicBezTo>
                    <a:pt x="11094" y="12817"/>
                    <a:pt x="11149" y="12792"/>
                    <a:pt x="11194" y="12747"/>
                  </a:cubicBezTo>
                  <a:lnTo>
                    <a:pt x="12422" y="11542"/>
                  </a:lnTo>
                  <a:lnTo>
                    <a:pt x="15133" y="11542"/>
                  </a:lnTo>
                  <a:cubicBezTo>
                    <a:pt x="15852" y="11542"/>
                    <a:pt x="16408" y="10962"/>
                    <a:pt x="16408" y="10267"/>
                  </a:cubicBezTo>
                  <a:lnTo>
                    <a:pt x="16408" y="4612"/>
                  </a:lnTo>
                  <a:cubicBezTo>
                    <a:pt x="16408" y="3894"/>
                    <a:pt x="15852" y="3338"/>
                    <a:pt x="15133" y="3338"/>
                  </a:cubicBezTo>
                  <a:lnTo>
                    <a:pt x="9085" y="3338"/>
                  </a:lnTo>
                  <a:lnTo>
                    <a:pt x="9085" y="3292"/>
                  </a:lnTo>
                  <a:lnTo>
                    <a:pt x="9085" y="3152"/>
                  </a:lnTo>
                  <a:cubicBezTo>
                    <a:pt x="9085" y="1414"/>
                    <a:pt x="7648" y="1"/>
                    <a:pt x="5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64"/>
            <p:cNvSpPr/>
            <p:nvPr/>
          </p:nvSpPr>
          <p:spPr>
            <a:xfrm>
              <a:off x="2669375" y="2148325"/>
              <a:ext cx="175575" cy="150350"/>
            </a:xfrm>
            <a:custGeom>
              <a:avLst/>
              <a:gdLst/>
              <a:ahLst/>
              <a:cxnLst/>
              <a:rect l="l" t="t" r="r" b="b"/>
              <a:pathLst>
                <a:path w="7023" h="6014" extrusionOk="0">
                  <a:moveTo>
                    <a:pt x="3999" y="469"/>
                  </a:moveTo>
                  <a:cubicBezTo>
                    <a:pt x="5305" y="469"/>
                    <a:pt x="6559" y="1475"/>
                    <a:pt x="6559" y="3013"/>
                  </a:cubicBezTo>
                  <a:cubicBezTo>
                    <a:pt x="6536" y="4404"/>
                    <a:pt x="5424" y="5516"/>
                    <a:pt x="4033" y="5516"/>
                  </a:cubicBezTo>
                  <a:cubicBezTo>
                    <a:pt x="1762" y="5516"/>
                    <a:pt x="650" y="2805"/>
                    <a:pt x="2226" y="1206"/>
                  </a:cubicBezTo>
                  <a:cubicBezTo>
                    <a:pt x="2742" y="697"/>
                    <a:pt x="3376" y="469"/>
                    <a:pt x="3999" y="469"/>
                  </a:cubicBezTo>
                  <a:close/>
                  <a:moveTo>
                    <a:pt x="4033" y="1"/>
                  </a:moveTo>
                  <a:cubicBezTo>
                    <a:pt x="1345" y="1"/>
                    <a:pt x="1" y="3222"/>
                    <a:pt x="1901" y="5122"/>
                  </a:cubicBezTo>
                  <a:cubicBezTo>
                    <a:pt x="2509" y="5738"/>
                    <a:pt x="3261" y="6013"/>
                    <a:pt x="3999" y="6013"/>
                  </a:cubicBezTo>
                  <a:cubicBezTo>
                    <a:pt x="5540" y="6013"/>
                    <a:pt x="7023" y="4815"/>
                    <a:pt x="7023" y="3013"/>
                  </a:cubicBezTo>
                  <a:cubicBezTo>
                    <a:pt x="7023" y="1345"/>
                    <a:pt x="5679" y="1"/>
                    <a:pt x="4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64"/>
            <p:cNvSpPr/>
            <p:nvPr/>
          </p:nvSpPr>
          <p:spPr>
            <a:xfrm>
              <a:off x="2738900" y="2175550"/>
              <a:ext cx="62025" cy="96200"/>
            </a:xfrm>
            <a:custGeom>
              <a:avLst/>
              <a:gdLst/>
              <a:ahLst/>
              <a:cxnLst/>
              <a:rect l="l" t="t" r="r" b="b"/>
              <a:pathLst>
                <a:path w="2481" h="3848" extrusionOk="0">
                  <a:moveTo>
                    <a:pt x="1252" y="1"/>
                  </a:moveTo>
                  <a:cubicBezTo>
                    <a:pt x="1113" y="1"/>
                    <a:pt x="997" y="117"/>
                    <a:pt x="997" y="256"/>
                  </a:cubicBezTo>
                  <a:lnTo>
                    <a:pt x="997" y="534"/>
                  </a:lnTo>
                  <a:cubicBezTo>
                    <a:pt x="1" y="719"/>
                    <a:pt x="163" y="2179"/>
                    <a:pt x="1160" y="2179"/>
                  </a:cubicBezTo>
                  <a:lnTo>
                    <a:pt x="1322" y="2179"/>
                  </a:lnTo>
                  <a:cubicBezTo>
                    <a:pt x="1337" y="2178"/>
                    <a:pt x="1351" y="2177"/>
                    <a:pt x="1366" y="2177"/>
                  </a:cubicBezTo>
                  <a:cubicBezTo>
                    <a:pt x="1817" y="2177"/>
                    <a:pt x="1817" y="2853"/>
                    <a:pt x="1366" y="2853"/>
                  </a:cubicBezTo>
                  <a:cubicBezTo>
                    <a:pt x="1351" y="2853"/>
                    <a:pt x="1337" y="2853"/>
                    <a:pt x="1322" y="2851"/>
                  </a:cubicBezTo>
                  <a:lnTo>
                    <a:pt x="1067" y="2851"/>
                  </a:lnTo>
                  <a:cubicBezTo>
                    <a:pt x="928" y="2851"/>
                    <a:pt x="812" y="2736"/>
                    <a:pt x="812" y="2596"/>
                  </a:cubicBezTo>
                  <a:cubicBezTo>
                    <a:pt x="812" y="2457"/>
                    <a:pt x="696" y="2365"/>
                    <a:pt x="580" y="2365"/>
                  </a:cubicBezTo>
                  <a:cubicBezTo>
                    <a:pt x="441" y="2365"/>
                    <a:pt x="325" y="2457"/>
                    <a:pt x="325" y="2596"/>
                  </a:cubicBezTo>
                  <a:cubicBezTo>
                    <a:pt x="325" y="2967"/>
                    <a:pt x="627" y="3292"/>
                    <a:pt x="997" y="3338"/>
                  </a:cubicBezTo>
                  <a:lnTo>
                    <a:pt x="997" y="3593"/>
                  </a:lnTo>
                  <a:cubicBezTo>
                    <a:pt x="997" y="3732"/>
                    <a:pt x="1113" y="3848"/>
                    <a:pt x="1252" y="3848"/>
                  </a:cubicBezTo>
                  <a:cubicBezTo>
                    <a:pt x="1368" y="3848"/>
                    <a:pt x="1484" y="3732"/>
                    <a:pt x="1484" y="3593"/>
                  </a:cubicBezTo>
                  <a:lnTo>
                    <a:pt x="1484" y="3315"/>
                  </a:lnTo>
                  <a:cubicBezTo>
                    <a:pt x="2481" y="3129"/>
                    <a:pt x="2342" y="1669"/>
                    <a:pt x="1322" y="1669"/>
                  </a:cubicBezTo>
                  <a:lnTo>
                    <a:pt x="1160" y="1669"/>
                  </a:lnTo>
                  <a:cubicBezTo>
                    <a:pt x="1145" y="1671"/>
                    <a:pt x="1130" y="1671"/>
                    <a:pt x="1116" y="1671"/>
                  </a:cubicBezTo>
                  <a:cubicBezTo>
                    <a:pt x="664" y="1671"/>
                    <a:pt x="664" y="995"/>
                    <a:pt x="1116" y="995"/>
                  </a:cubicBezTo>
                  <a:cubicBezTo>
                    <a:pt x="1130" y="995"/>
                    <a:pt x="1145" y="996"/>
                    <a:pt x="1160" y="997"/>
                  </a:cubicBezTo>
                  <a:lnTo>
                    <a:pt x="1415" y="997"/>
                  </a:lnTo>
                  <a:cubicBezTo>
                    <a:pt x="1554" y="997"/>
                    <a:pt x="1669" y="1113"/>
                    <a:pt x="1669" y="1252"/>
                  </a:cubicBezTo>
                  <a:lnTo>
                    <a:pt x="1669" y="1415"/>
                  </a:lnTo>
                  <a:cubicBezTo>
                    <a:pt x="1669" y="1554"/>
                    <a:pt x="1785" y="1646"/>
                    <a:pt x="1901" y="1669"/>
                  </a:cubicBezTo>
                  <a:cubicBezTo>
                    <a:pt x="2040" y="1646"/>
                    <a:pt x="2156" y="1554"/>
                    <a:pt x="2156" y="1415"/>
                  </a:cubicBezTo>
                  <a:lnTo>
                    <a:pt x="2156" y="1252"/>
                  </a:lnTo>
                  <a:cubicBezTo>
                    <a:pt x="2156" y="858"/>
                    <a:pt x="1855" y="557"/>
                    <a:pt x="1484" y="511"/>
                  </a:cubicBezTo>
                  <a:lnTo>
                    <a:pt x="1484" y="256"/>
                  </a:lnTo>
                  <a:cubicBezTo>
                    <a:pt x="1484" y="117"/>
                    <a:pt x="1368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8" name="Google Shape;4688;p64"/>
          <p:cNvGrpSpPr/>
          <p:nvPr/>
        </p:nvGrpSpPr>
        <p:grpSpPr>
          <a:xfrm>
            <a:off x="3538500" y="1545225"/>
            <a:ext cx="2067025" cy="3023400"/>
            <a:chOff x="3538500" y="1471650"/>
            <a:chExt cx="2067025" cy="3023400"/>
          </a:xfrm>
        </p:grpSpPr>
        <p:sp>
          <p:nvSpPr>
            <p:cNvPr id="4689" name="Google Shape;4689;p64"/>
            <p:cNvSpPr/>
            <p:nvPr/>
          </p:nvSpPr>
          <p:spPr>
            <a:xfrm>
              <a:off x="4788325" y="1471650"/>
              <a:ext cx="817200" cy="8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64"/>
            <p:cNvSpPr/>
            <p:nvPr/>
          </p:nvSpPr>
          <p:spPr>
            <a:xfrm>
              <a:off x="3538500" y="1471650"/>
              <a:ext cx="817200" cy="8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64"/>
            <p:cNvSpPr/>
            <p:nvPr/>
          </p:nvSpPr>
          <p:spPr>
            <a:xfrm>
              <a:off x="3538500" y="3677850"/>
              <a:ext cx="817200" cy="8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64"/>
            <p:cNvSpPr/>
            <p:nvPr/>
          </p:nvSpPr>
          <p:spPr>
            <a:xfrm>
              <a:off x="4788325" y="3677850"/>
              <a:ext cx="817200" cy="8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64"/>
            <p:cNvSpPr/>
            <p:nvPr/>
          </p:nvSpPr>
          <p:spPr>
            <a:xfrm>
              <a:off x="3538500" y="2574750"/>
              <a:ext cx="817200" cy="8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64"/>
            <p:cNvSpPr/>
            <p:nvPr/>
          </p:nvSpPr>
          <p:spPr>
            <a:xfrm>
              <a:off x="4788325" y="2574750"/>
              <a:ext cx="817200" cy="8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5" name="Google Shape;4695;p64"/>
            <p:cNvCxnSpPr>
              <a:stCxn id="4690" idx="3"/>
              <a:endCxn id="4689" idx="1"/>
            </p:cNvCxnSpPr>
            <p:nvPr/>
          </p:nvCxnSpPr>
          <p:spPr>
            <a:xfrm>
              <a:off x="4355700" y="1880250"/>
              <a:ext cx="43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6" name="Google Shape;4696;p64"/>
            <p:cNvCxnSpPr>
              <a:stCxn id="4689" idx="2"/>
              <a:endCxn id="4693" idx="0"/>
            </p:cNvCxnSpPr>
            <p:nvPr/>
          </p:nvCxnSpPr>
          <p:spPr>
            <a:xfrm rot="5400000">
              <a:off x="4429075" y="1806900"/>
              <a:ext cx="285900" cy="1249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7" name="Google Shape;4697;p64"/>
            <p:cNvCxnSpPr>
              <a:stCxn id="4693" idx="3"/>
              <a:endCxn id="4694" idx="1"/>
            </p:cNvCxnSpPr>
            <p:nvPr/>
          </p:nvCxnSpPr>
          <p:spPr>
            <a:xfrm>
              <a:off x="4355700" y="2983350"/>
              <a:ext cx="43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8" name="Google Shape;4698;p64"/>
            <p:cNvCxnSpPr>
              <a:stCxn id="4694" idx="2"/>
              <a:endCxn id="4691" idx="0"/>
            </p:cNvCxnSpPr>
            <p:nvPr/>
          </p:nvCxnSpPr>
          <p:spPr>
            <a:xfrm rot="5400000">
              <a:off x="4429075" y="2910000"/>
              <a:ext cx="285900" cy="1249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9" name="Google Shape;4699;p64"/>
            <p:cNvCxnSpPr>
              <a:stCxn id="4691" idx="3"/>
              <a:endCxn id="4692" idx="1"/>
            </p:cNvCxnSpPr>
            <p:nvPr/>
          </p:nvCxnSpPr>
          <p:spPr>
            <a:xfrm>
              <a:off x="4355700" y="4086450"/>
              <a:ext cx="432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00" name="Google Shape;4700;p64"/>
          <p:cNvGrpSpPr/>
          <p:nvPr/>
        </p:nvGrpSpPr>
        <p:grpSpPr>
          <a:xfrm>
            <a:off x="4899713" y="1688945"/>
            <a:ext cx="594363" cy="529760"/>
            <a:chOff x="4528025" y="2035925"/>
            <a:chExt cx="416600" cy="377000"/>
          </a:xfrm>
        </p:grpSpPr>
        <p:sp>
          <p:nvSpPr>
            <p:cNvPr id="4701" name="Google Shape;4701;p64"/>
            <p:cNvSpPr/>
            <p:nvPr/>
          </p:nvSpPr>
          <p:spPr>
            <a:xfrm>
              <a:off x="4528025" y="2228775"/>
              <a:ext cx="416600" cy="184150"/>
            </a:xfrm>
            <a:custGeom>
              <a:avLst/>
              <a:gdLst/>
              <a:ahLst/>
              <a:cxnLst/>
              <a:rect l="l" t="t" r="r" b="b"/>
              <a:pathLst>
                <a:path w="16664" h="7366" extrusionOk="0">
                  <a:moveTo>
                    <a:pt x="11890" y="607"/>
                  </a:moveTo>
                  <a:cubicBezTo>
                    <a:pt x="12075" y="607"/>
                    <a:pt x="12237" y="676"/>
                    <a:pt x="12376" y="769"/>
                  </a:cubicBezTo>
                  <a:cubicBezTo>
                    <a:pt x="11936" y="1279"/>
                    <a:pt x="11357" y="1974"/>
                    <a:pt x="10870" y="2530"/>
                  </a:cubicBezTo>
                  <a:cubicBezTo>
                    <a:pt x="10777" y="2484"/>
                    <a:pt x="10685" y="2461"/>
                    <a:pt x="10615" y="2414"/>
                  </a:cubicBezTo>
                  <a:cubicBezTo>
                    <a:pt x="10546" y="2414"/>
                    <a:pt x="10406" y="2345"/>
                    <a:pt x="10198" y="2252"/>
                  </a:cubicBezTo>
                  <a:cubicBezTo>
                    <a:pt x="10777" y="1557"/>
                    <a:pt x="11241" y="1047"/>
                    <a:pt x="11519" y="746"/>
                  </a:cubicBezTo>
                  <a:cubicBezTo>
                    <a:pt x="11612" y="653"/>
                    <a:pt x="11751" y="607"/>
                    <a:pt x="11890" y="607"/>
                  </a:cubicBezTo>
                  <a:close/>
                  <a:moveTo>
                    <a:pt x="13408" y="601"/>
                  </a:moveTo>
                  <a:cubicBezTo>
                    <a:pt x="13435" y="601"/>
                    <a:pt x="13462" y="603"/>
                    <a:pt x="13489" y="607"/>
                  </a:cubicBezTo>
                  <a:cubicBezTo>
                    <a:pt x="13674" y="607"/>
                    <a:pt x="13860" y="699"/>
                    <a:pt x="14022" y="838"/>
                  </a:cubicBezTo>
                  <a:cubicBezTo>
                    <a:pt x="13280" y="1649"/>
                    <a:pt x="12307" y="2831"/>
                    <a:pt x="12052" y="3156"/>
                  </a:cubicBezTo>
                  <a:lnTo>
                    <a:pt x="11426" y="3202"/>
                  </a:lnTo>
                  <a:cubicBezTo>
                    <a:pt x="11357" y="3086"/>
                    <a:pt x="11310" y="2970"/>
                    <a:pt x="11218" y="2855"/>
                  </a:cubicBezTo>
                  <a:cubicBezTo>
                    <a:pt x="11751" y="2229"/>
                    <a:pt x="12608" y="1232"/>
                    <a:pt x="13072" y="746"/>
                  </a:cubicBezTo>
                  <a:cubicBezTo>
                    <a:pt x="13149" y="649"/>
                    <a:pt x="13274" y="601"/>
                    <a:pt x="13408" y="601"/>
                  </a:cubicBezTo>
                  <a:close/>
                  <a:moveTo>
                    <a:pt x="15207" y="1"/>
                  </a:moveTo>
                  <a:cubicBezTo>
                    <a:pt x="14936" y="1"/>
                    <a:pt x="14673" y="96"/>
                    <a:pt x="14485" y="305"/>
                  </a:cubicBezTo>
                  <a:lnTo>
                    <a:pt x="14346" y="444"/>
                  </a:lnTo>
                  <a:cubicBezTo>
                    <a:pt x="14114" y="236"/>
                    <a:pt x="13813" y="120"/>
                    <a:pt x="13512" y="97"/>
                  </a:cubicBezTo>
                  <a:cubicBezTo>
                    <a:pt x="13482" y="94"/>
                    <a:pt x="13452" y="93"/>
                    <a:pt x="13422" y="93"/>
                  </a:cubicBezTo>
                  <a:cubicBezTo>
                    <a:pt x="13156" y="93"/>
                    <a:pt x="12912" y="187"/>
                    <a:pt x="12724" y="375"/>
                  </a:cubicBezTo>
                  <a:cubicBezTo>
                    <a:pt x="12492" y="189"/>
                    <a:pt x="12191" y="97"/>
                    <a:pt x="11890" y="97"/>
                  </a:cubicBezTo>
                  <a:cubicBezTo>
                    <a:pt x="11635" y="97"/>
                    <a:pt x="11357" y="189"/>
                    <a:pt x="11171" y="398"/>
                  </a:cubicBezTo>
                  <a:cubicBezTo>
                    <a:pt x="10870" y="722"/>
                    <a:pt x="10383" y="1279"/>
                    <a:pt x="9711" y="2043"/>
                  </a:cubicBezTo>
                  <a:cubicBezTo>
                    <a:pt x="8344" y="1487"/>
                    <a:pt x="5771" y="537"/>
                    <a:pt x="4427" y="537"/>
                  </a:cubicBezTo>
                  <a:lnTo>
                    <a:pt x="325" y="537"/>
                  </a:lnTo>
                  <a:cubicBezTo>
                    <a:pt x="1" y="537"/>
                    <a:pt x="1" y="1024"/>
                    <a:pt x="325" y="1024"/>
                  </a:cubicBezTo>
                  <a:lnTo>
                    <a:pt x="4450" y="1024"/>
                  </a:lnTo>
                  <a:cubicBezTo>
                    <a:pt x="6189" y="1024"/>
                    <a:pt x="10383" y="2831"/>
                    <a:pt x="10430" y="2855"/>
                  </a:cubicBezTo>
                  <a:lnTo>
                    <a:pt x="10453" y="2855"/>
                  </a:lnTo>
                  <a:cubicBezTo>
                    <a:pt x="11393" y="3105"/>
                    <a:pt x="11090" y="4411"/>
                    <a:pt x="10274" y="4411"/>
                  </a:cubicBezTo>
                  <a:cubicBezTo>
                    <a:pt x="10185" y="4411"/>
                    <a:pt x="10090" y="4395"/>
                    <a:pt x="9989" y="4361"/>
                  </a:cubicBezTo>
                  <a:lnTo>
                    <a:pt x="7347" y="3619"/>
                  </a:lnTo>
                  <a:cubicBezTo>
                    <a:pt x="7316" y="3608"/>
                    <a:pt x="7286" y="3603"/>
                    <a:pt x="7257" y="3603"/>
                  </a:cubicBezTo>
                  <a:cubicBezTo>
                    <a:pt x="6996" y="3603"/>
                    <a:pt x="6895" y="4041"/>
                    <a:pt x="7208" y="4083"/>
                  </a:cubicBezTo>
                  <a:lnTo>
                    <a:pt x="9850" y="4824"/>
                  </a:lnTo>
                  <a:cubicBezTo>
                    <a:pt x="9967" y="4857"/>
                    <a:pt x="10085" y="4872"/>
                    <a:pt x="10201" y="4872"/>
                  </a:cubicBezTo>
                  <a:cubicBezTo>
                    <a:pt x="10751" y="4872"/>
                    <a:pt x="11258" y="4526"/>
                    <a:pt x="11449" y="3990"/>
                  </a:cubicBezTo>
                  <a:cubicBezTo>
                    <a:pt x="11473" y="3874"/>
                    <a:pt x="11496" y="3758"/>
                    <a:pt x="11496" y="3666"/>
                  </a:cubicBezTo>
                  <a:lnTo>
                    <a:pt x="12191" y="3596"/>
                  </a:lnTo>
                  <a:cubicBezTo>
                    <a:pt x="12260" y="3573"/>
                    <a:pt x="12330" y="3550"/>
                    <a:pt x="12353" y="3503"/>
                  </a:cubicBezTo>
                  <a:cubicBezTo>
                    <a:pt x="12376" y="3480"/>
                    <a:pt x="14091" y="1394"/>
                    <a:pt x="14833" y="630"/>
                  </a:cubicBezTo>
                  <a:cubicBezTo>
                    <a:pt x="14949" y="514"/>
                    <a:pt x="15111" y="467"/>
                    <a:pt x="15273" y="467"/>
                  </a:cubicBezTo>
                  <a:cubicBezTo>
                    <a:pt x="15528" y="491"/>
                    <a:pt x="15760" y="630"/>
                    <a:pt x="15899" y="838"/>
                  </a:cubicBezTo>
                  <a:cubicBezTo>
                    <a:pt x="16247" y="1302"/>
                    <a:pt x="15829" y="1835"/>
                    <a:pt x="15690" y="1974"/>
                  </a:cubicBezTo>
                  <a:cubicBezTo>
                    <a:pt x="15018" y="2692"/>
                    <a:pt x="13790" y="4175"/>
                    <a:pt x="13558" y="4430"/>
                  </a:cubicBezTo>
                  <a:lnTo>
                    <a:pt x="8784" y="6841"/>
                  </a:lnTo>
                  <a:cubicBezTo>
                    <a:pt x="8715" y="6875"/>
                    <a:pt x="8639" y="6893"/>
                    <a:pt x="8564" y="6893"/>
                  </a:cubicBezTo>
                  <a:cubicBezTo>
                    <a:pt x="8489" y="6893"/>
                    <a:pt x="8413" y="6875"/>
                    <a:pt x="8344" y="6841"/>
                  </a:cubicBezTo>
                  <a:lnTo>
                    <a:pt x="3778" y="4917"/>
                  </a:lnTo>
                  <a:cubicBezTo>
                    <a:pt x="3747" y="4917"/>
                    <a:pt x="3727" y="4907"/>
                    <a:pt x="3710" y="4907"/>
                  </a:cubicBezTo>
                  <a:cubicBezTo>
                    <a:pt x="3701" y="4907"/>
                    <a:pt x="3693" y="4909"/>
                    <a:pt x="3686" y="4917"/>
                  </a:cubicBezTo>
                  <a:lnTo>
                    <a:pt x="325" y="4917"/>
                  </a:lnTo>
                  <a:cubicBezTo>
                    <a:pt x="1" y="4917"/>
                    <a:pt x="1" y="5381"/>
                    <a:pt x="325" y="5381"/>
                  </a:cubicBezTo>
                  <a:lnTo>
                    <a:pt x="3616" y="5381"/>
                  </a:lnTo>
                  <a:lnTo>
                    <a:pt x="8135" y="7281"/>
                  </a:lnTo>
                  <a:cubicBezTo>
                    <a:pt x="8268" y="7336"/>
                    <a:pt x="8406" y="7365"/>
                    <a:pt x="8544" y="7365"/>
                  </a:cubicBezTo>
                  <a:cubicBezTo>
                    <a:pt x="8696" y="7365"/>
                    <a:pt x="8847" y="7330"/>
                    <a:pt x="8993" y="7258"/>
                  </a:cubicBezTo>
                  <a:lnTo>
                    <a:pt x="13813" y="4848"/>
                  </a:lnTo>
                  <a:cubicBezTo>
                    <a:pt x="13860" y="4824"/>
                    <a:pt x="13883" y="4801"/>
                    <a:pt x="13906" y="4778"/>
                  </a:cubicBezTo>
                  <a:cubicBezTo>
                    <a:pt x="13906" y="4778"/>
                    <a:pt x="15320" y="3063"/>
                    <a:pt x="16038" y="2298"/>
                  </a:cubicBezTo>
                  <a:cubicBezTo>
                    <a:pt x="16548" y="1742"/>
                    <a:pt x="16664" y="1070"/>
                    <a:pt x="16293" y="560"/>
                  </a:cubicBezTo>
                  <a:lnTo>
                    <a:pt x="16293" y="560"/>
                  </a:lnTo>
                  <a:lnTo>
                    <a:pt x="16293" y="583"/>
                  </a:lnTo>
                  <a:cubicBezTo>
                    <a:pt x="16061" y="259"/>
                    <a:pt x="15690" y="50"/>
                    <a:pt x="15296" y="4"/>
                  </a:cubicBezTo>
                  <a:cubicBezTo>
                    <a:pt x="15267" y="2"/>
                    <a:pt x="15237" y="1"/>
                    <a:pt x="15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64"/>
            <p:cNvSpPr/>
            <p:nvPr/>
          </p:nvSpPr>
          <p:spPr>
            <a:xfrm>
              <a:off x="4624200" y="2035925"/>
              <a:ext cx="221350" cy="211650"/>
            </a:xfrm>
            <a:custGeom>
              <a:avLst/>
              <a:gdLst/>
              <a:ahLst/>
              <a:cxnLst/>
              <a:rect l="l" t="t" r="r" b="b"/>
              <a:pathLst>
                <a:path w="8854" h="8466" extrusionOk="0">
                  <a:moveTo>
                    <a:pt x="1878" y="1"/>
                  </a:moveTo>
                  <a:cubicBezTo>
                    <a:pt x="1739" y="1"/>
                    <a:pt x="1646" y="117"/>
                    <a:pt x="1646" y="256"/>
                  </a:cubicBezTo>
                  <a:lnTo>
                    <a:pt x="1646" y="4636"/>
                  </a:lnTo>
                  <a:lnTo>
                    <a:pt x="349" y="4636"/>
                  </a:lnTo>
                  <a:cubicBezTo>
                    <a:pt x="117" y="4636"/>
                    <a:pt x="1" y="4914"/>
                    <a:pt x="186" y="5076"/>
                  </a:cubicBezTo>
                  <a:lnTo>
                    <a:pt x="4311" y="8413"/>
                  </a:lnTo>
                  <a:cubicBezTo>
                    <a:pt x="4346" y="8448"/>
                    <a:pt x="4398" y="8465"/>
                    <a:pt x="4453" y="8465"/>
                  </a:cubicBezTo>
                  <a:cubicBezTo>
                    <a:pt x="4508" y="8465"/>
                    <a:pt x="4566" y="8448"/>
                    <a:pt x="4613" y="8413"/>
                  </a:cubicBezTo>
                  <a:lnTo>
                    <a:pt x="8738" y="5076"/>
                  </a:lnTo>
                  <a:cubicBezTo>
                    <a:pt x="8807" y="5006"/>
                    <a:pt x="8854" y="4891"/>
                    <a:pt x="8807" y="4798"/>
                  </a:cubicBezTo>
                  <a:cubicBezTo>
                    <a:pt x="8761" y="4705"/>
                    <a:pt x="8668" y="4636"/>
                    <a:pt x="8576" y="4636"/>
                  </a:cubicBezTo>
                  <a:lnTo>
                    <a:pt x="7278" y="4636"/>
                  </a:lnTo>
                  <a:lnTo>
                    <a:pt x="7278" y="2712"/>
                  </a:lnTo>
                  <a:cubicBezTo>
                    <a:pt x="7278" y="2573"/>
                    <a:pt x="7162" y="2457"/>
                    <a:pt x="7023" y="2457"/>
                  </a:cubicBezTo>
                  <a:cubicBezTo>
                    <a:pt x="6907" y="2457"/>
                    <a:pt x="6791" y="2573"/>
                    <a:pt x="6791" y="2712"/>
                  </a:cubicBezTo>
                  <a:lnTo>
                    <a:pt x="6791" y="4891"/>
                  </a:lnTo>
                  <a:cubicBezTo>
                    <a:pt x="6791" y="5030"/>
                    <a:pt x="6907" y="5122"/>
                    <a:pt x="7023" y="5122"/>
                  </a:cubicBezTo>
                  <a:lnTo>
                    <a:pt x="7904" y="5122"/>
                  </a:lnTo>
                  <a:lnTo>
                    <a:pt x="4474" y="7927"/>
                  </a:lnTo>
                  <a:lnTo>
                    <a:pt x="1021" y="5122"/>
                  </a:lnTo>
                  <a:lnTo>
                    <a:pt x="1901" y="5122"/>
                  </a:lnTo>
                  <a:cubicBezTo>
                    <a:pt x="2017" y="5122"/>
                    <a:pt x="2133" y="5030"/>
                    <a:pt x="2133" y="4891"/>
                  </a:cubicBezTo>
                  <a:lnTo>
                    <a:pt x="2133" y="487"/>
                  </a:lnTo>
                  <a:lnTo>
                    <a:pt x="6791" y="487"/>
                  </a:lnTo>
                  <a:lnTo>
                    <a:pt x="6791" y="1553"/>
                  </a:lnTo>
                  <a:cubicBezTo>
                    <a:pt x="6791" y="1692"/>
                    <a:pt x="6907" y="1785"/>
                    <a:pt x="7046" y="1785"/>
                  </a:cubicBezTo>
                  <a:cubicBezTo>
                    <a:pt x="7185" y="1785"/>
                    <a:pt x="7278" y="1692"/>
                    <a:pt x="7278" y="1553"/>
                  </a:cubicBezTo>
                  <a:lnTo>
                    <a:pt x="7278" y="256"/>
                  </a:lnTo>
                  <a:cubicBezTo>
                    <a:pt x="7278" y="117"/>
                    <a:pt x="7162" y="1"/>
                    <a:pt x="7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64"/>
            <p:cNvSpPr/>
            <p:nvPr/>
          </p:nvSpPr>
          <p:spPr>
            <a:xfrm>
              <a:off x="4692375" y="2061700"/>
              <a:ext cx="86550" cy="140975"/>
            </a:xfrm>
            <a:custGeom>
              <a:avLst/>
              <a:gdLst/>
              <a:ahLst/>
              <a:cxnLst/>
              <a:rect l="l" t="t" r="r" b="b"/>
              <a:pathLst>
                <a:path w="3462" h="5639" extrusionOk="0">
                  <a:moveTo>
                    <a:pt x="1735" y="1"/>
                  </a:moveTo>
                  <a:cubicBezTo>
                    <a:pt x="1613" y="1"/>
                    <a:pt x="1492" y="82"/>
                    <a:pt x="1492" y="244"/>
                  </a:cubicBezTo>
                  <a:lnTo>
                    <a:pt x="1492" y="777"/>
                  </a:lnTo>
                  <a:cubicBezTo>
                    <a:pt x="1" y="869"/>
                    <a:pt x="99" y="3072"/>
                    <a:pt x="1562" y="3072"/>
                  </a:cubicBezTo>
                  <a:cubicBezTo>
                    <a:pt x="1577" y="3072"/>
                    <a:pt x="1592" y="3072"/>
                    <a:pt x="1608" y="3072"/>
                  </a:cubicBezTo>
                  <a:lnTo>
                    <a:pt x="1863" y="3072"/>
                  </a:lnTo>
                  <a:cubicBezTo>
                    <a:pt x="2743" y="3072"/>
                    <a:pt x="2743" y="4393"/>
                    <a:pt x="1863" y="4393"/>
                  </a:cubicBezTo>
                  <a:lnTo>
                    <a:pt x="1469" y="4393"/>
                  </a:lnTo>
                  <a:cubicBezTo>
                    <a:pt x="1167" y="4393"/>
                    <a:pt x="936" y="4138"/>
                    <a:pt x="936" y="3860"/>
                  </a:cubicBezTo>
                  <a:cubicBezTo>
                    <a:pt x="936" y="3721"/>
                    <a:pt x="843" y="3605"/>
                    <a:pt x="704" y="3605"/>
                  </a:cubicBezTo>
                  <a:cubicBezTo>
                    <a:pt x="565" y="3605"/>
                    <a:pt x="449" y="3721"/>
                    <a:pt x="449" y="3860"/>
                  </a:cubicBezTo>
                  <a:cubicBezTo>
                    <a:pt x="449" y="4416"/>
                    <a:pt x="912" y="4879"/>
                    <a:pt x="1469" y="4879"/>
                  </a:cubicBezTo>
                  <a:lnTo>
                    <a:pt x="1492" y="4879"/>
                  </a:lnTo>
                  <a:lnTo>
                    <a:pt x="1492" y="5412"/>
                  </a:lnTo>
                  <a:cubicBezTo>
                    <a:pt x="1492" y="5563"/>
                    <a:pt x="1613" y="5638"/>
                    <a:pt x="1735" y="5638"/>
                  </a:cubicBezTo>
                  <a:cubicBezTo>
                    <a:pt x="1857" y="5638"/>
                    <a:pt x="1978" y="5563"/>
                    <a:pt x="1978" y="5412"/>
                  </a:cubicBezTo>
                  <a:lnTo>
                    <a:pt x="1978" y="4856"/>
                  </a:lnTo>
                  <a:cubicBezTo>
                    <a:pt x="3462" y="4765"/>
                    <a:pt x="3372" y="2583"/>
                    <a:pt x="1930" y="2583"/>
                  </a:cubicBezTo>
                  <a:cubicBezTo>
                    <a:pt x="1908" y="2583"/>
                    <a:pt x="1886" y="2584"/>
                    <a:pt x="1863" y="2585"/>
                  </a:cubicBezTo>
                  <a:lnTo>
                    <a:pt x="1608" y="2585"/>
                  </a:lnTo>
                  <a:cubicBezTo>
                    <a:pt x="1586" y="2587"/>
                    <a:pt x="1564" y="2587"/>
                    <a:pt x="1543" y="2587"/>
                  </a:cubicBezTo>
                  <a:cubicBezTo>
                    <a:pt x="679" y="2587"/>
                    <a:pt x="679" y="1262"/>
                    <a:pt x="1543" y="1262"/>
                  </a:cubicBezTo>
                  <a:cubicBezTo>
                    <a:pt x="1564" y="1262"/>
                    <a:pt x="1586" y="1262"/>
                    <a:pt x="1608" y="1264"/>
                  </a:cubicBezTo>
                  <a:lnTo>
                    <a:pt x="1978" y="1264"/>
                  </a:lnTo>
                  <a:cubicBezTo>
                    <a:pt x="2280" y="1264"/>
                    <a:pt x="2511" y="1496"/>
                    <a:pt x="2511" y="1797"/>
                  </a:cubicBezTo>
                  <a:lnTo>
                    <a:pt x="2511" y="2052"/>
                  </a:lnTo>
                  <a:cubicBezTo>
                    <a:pt x="2511" y="2191"/>
                    <a:pt x="2627" y="2284"/>
                    <a:pt x="2766" y="2284"/>
                  </a:cubicBezTo>
                  <a:cubicBezTo>
                    <a:pt x="2882" y="2284"/>
                    <a:pt x="2998" y="2191"/>
                    <a:pt x="2998" y="2052"/>
                  </a:cubicBezTo>
                  <a:lnTo>
                    <a:pt x="2998" y="1797"/>
                  </a:lnTo>
                  <a:cubicBezTo>
                    <a:pt x="2998" y="1241"/>
                    <a:pt x="2558" y="777"/>
                    <a:pt x="1978" y="777"/>
                  </a:cubicBezTo>
                  <a:lnTo>
                    <a:pt x="1978" y="244"/>
                  </a:lnTo>
                  <a:cubicBezTo>
                    <a:pt x="1978" y="82"/>
                    <a:pt x="1857" y="1"/>
                    <a:pt x="1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4" name="Google Shape;4704;p64"/>
          <p:cNvGrpSpPr/>
          <p:nvPr/>
        </p:nvGrpSpPr>
        <p:grpSpPr>
          <a:xfrm>
            <a:off x="3649927" y="3968513"/>
            <a:ext cx="594345" cy="383023"/>
            <a:chOff x="7154950" y="2645425"/>
            <a:chExt cx="410800" cy="269450"/>
          </a:xfrm>
        </p:grpSpPr>
        <p:sp>
          <p:nvSpPr>
            <p:cNvPr id="4705" name="Google Shape;4705;p64"/>
            <p:cNvSpPr/>
            <p:nvPr/>
          </p:nvSpPr>
          <p:spPr>
            <a:xfrm>
              <a:off x="7154950" y="2645425"/>
              <a:ext cx="410800" cy="269450"/>
            </a:xfrm>
            <a:custGeom>
              <a:avLst/>
              <a:gdLst/>
              <a:ahLst/>
              <a:cxnLst/>
              <a:rect l="l" t="t" r="r" b="b"/>
              <a:pathLst>
                <a:path w="16432" h="10778" extrusionOk="0">
                  <a:moveTo>
                    <a:pt x="15180" y="464"/>
                  </a:moveTo>
                  <a:lnTo>
                    <a:pt x="15180" y="1021"/>
                  </a:lnTo>
                  <a:lnTo>
                    <a:pt x="13905" y="1021"/>
                  </a:lnTo>
                  <a:cubicBezTo>
                    <a:pt x="13581" y="1021"/>
                    <a:pt x="13581" y="1507"/>
                    <a:pt x="13905" y="1507"/>
                  </a:cubicBezTo>
                  <a:lnTo>
                    <a:pt x="15180" y="1507"/>
                  </a:lnTo>
                  <a:lnTo>
                    <a:pt x="15180" y="9248"/>
                  </a:lnTo>
                  <a:lnTo>
                    <a:pt x="1252" y="9248"/>
                  </a:lnTo>
                  <a:lnTo>
                    <a:pt x="1252" y="1507"/>
                  </a:lnTo>
                  <a:lnTo>
                    <a:pt x="12723" y="1507"/>
                  </a:lnTo>
                  <a:cubicBezTo>
                    <a:pt x="13048" y="1507"/>
                    <a:pt x="13048" y="1021"/>
                    <a:pt x="12723" y="1021"/>
                  </a:cubicBezTo>
                  <a:lnTo>
                    <a:pt x="1252" y="1021"/>
                  </a:lnTo>
                  <a:lnTo>
                    <a:pt x="1252" y="464"/>
                  </a:lnTo>
                  <a:close/>
                  <a:moveTo>
                    <a:pt x="15945" y="9734"/>
                  </a:moveTo>
                  <a:lnTo>
                    <a:pt x="15945" y="10013"/>
                  </a:lnTo>
                  <a:cubicBezTo>
                    <a:pt x="15945" y="10152"/>
                    <a:pt x="15806" y="10291"/>
                    <a:pt x="15667" y="10291"/>
                  </a:cubicBezTo>
                  <a:lnTo>
                    <a:pt x="742" y="10291"/>
                  </a:lnTo>
                  <a:cubicBezTo>
                    <a:pt x="603" y="10291"/>
                    <a:pt x="464" y="10152"/>
                    <a:pt x="464" y="10013"/>
                  </a:cubicBezTo>
                  <a:lnTo>
                    <a:pt x="464" y="9734"/>
                  </a:lnTo>
                  <a:close/>
                  <a:moveTo>
                    <a:pt x="997" y="1"/>
                  </a:moveTo>
                  <a:cubicBezTo>
                    <a:pt x="881" y="1"/>
                    <a:pt x="765" y="117"/>
                    <a:pt x="765" y="256"/>
                  </a:cubicBezTo>
                  <a:lnTo>
                    <a:pt x="765" y="9271"/>
                  </a:lnTo>
                  <a:lnTo>
                    <a:pt x="232" y="9271"/>
                  </a:lnTo>
                  <a:cubicBezTo>
                    <a:pt x="93" y="9271"/>
                    <a:pt x="0" y="9364"/>
                    <a:pt x="0" y="9503"/>
                  </a:cubicBezTo>
                  <a:lnTo>
                    <a:pt x="0" y="10013"/>
                  </a:lnTo>
                  <a:cubicBezTo>
                    <a:pt x="0" y="10430"/>
                    <a:pt x="325" y="10777"/>
                    <a:pt x="742" y="10777"/>
                  </a:cubicBezTo>
                  <a:lnTo>
                    <a:pt x="15667" y="10777"/>
                  </a:lnTo>
                  <a:cubicBezTo>
                    <a:pt x="16084" y="10777"/>
                    <a:pt x="16431" y="10430"/>
                    <a:pt x="16431" y="10013"/>
                  </a:cubicBezTo>
                  <a:lnTo>
                    <a:pt x="16431" y="9503"/>
                  </a:lnTo>
                  <a:cubicBezTo>
                    <a:pt x="16431" y="9364"/>
                    <a:pt x="16315" y="9248"/>
                    <a:pt x="16200" y="9248"/>
                  </a:cubicBezTo>
                  <a:lnTo>
                    <a:pt x="15643" y="9248"/>
                  </a:lnTo>
                  <a:lnTo>
                    <a:pt x="15643" y="256"/>
                  </a:lnTo>
                  <a:cubicBezTo>
                    <a:pt x="15643" y="117"/>
                    <a:pt x="15551" y="1"/>
                    <a:pt x="15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64"/>
            <p:cNvSpPr/>
            <p:nvPr/>
          </p:nvSpPr>
          <p:spPr>
            <a:xfrm>
              <a:off x="7221400" y="2696425"/>
              <a:ext cx="277100" cy="115175"/>
            </a:xfrm>
            <a:custGeom>
              <a:avLst/>
              <a:gdLst/>
              <a:ahLst/>
              <a:cxnLst/>
              <a:rect l="l" t="t" r="r" b="b"/>
              <a:pathLst>
                <a:path w="11084" h="4607" extrusionOk="0">
                  <a:moveTo>
                    <a:pt x="8373" y="580"/>
                  </a:moveTo>
                  <a:lnTo>
                    <a:pt x="9440" y="1507"/>
                  </a:lnTo>
                  <a:lnTo>
                    <a:pt x="9115" y="1947"/>
                  </a:lnTo>
                  <a:lnTo>
                    <a:pt x="8536" y="1368"/>
                  </a:lnTo>
                  <a:cubicBezTo>
                    <a:pt x="8489" y="1321"/>
                    <a:pt x="8426" y="1298"/>
                    <a:pt x="8362" y="1298"/>
                  </a:cubicBezTo>
                  <a:cubicBezTo>
                    <a:pt x="8298" y="1298"/>
                    <a:pt x="8234" y="1321"/>
                    <a:pt x="8188" y="1368"/>
                  </a:cubicBezTo>
                  <a:lnTo>
                    <a:pt x="6612" y="2967"/>
                  </a:lnTo>
                  <a:lnTo>
                    <a:pt x="6125" y="2248"/>
                  </a:lnTo>
                  <a:lnTo>
                    <a:pt x="6543" y="2295"/>
                  </a:lnTo>
                  <a:cubicBezTo>
                    <a:pt x="6612" y="2295"/>
                    <a:pt x="6682" y="2271"/>
                    <a:pt x="6728" y="2225"/>
                  </a:cubicBezTo>
                  <a:lnTo>
                    <a:pt x="8373" y="580"/>
                  </a:lnTo>
                  <a:close/>
                  <a:moveTo>
                    <a:pt x="8373" y="0"/>
                  </a:moveTo>
                  <a:cubicBezTo>
                    <a:pt x="8316" y="0"/>
                    <a:pt x="8258" y="23"/>
                    <a:pt x="8211" y="70"/>
                  </a:cubicBezTo>
                  <a:lnTo>
                    <a:pt x="6496" y="1785"/>
                  </a:lnTo>
                  <a:lnTo>
                    <a:pt x="5778" y="1692"/>
                  </a:lnTo>
                  <a:lnTo>
                    <a:pt x="4712" y="116"/>
                  </a:lnTo>
                  <a:cubicBezTo>
                    <a:pt x="4675" y="43"/>
                    <a:pt x="4601" y="9"/>
                    <a:pt x="4525" y="9"/>
                  </a:cubicBezTo>
                  <a:cubicBezTo>
                    <a:pt x="4456" y="9"/>
                    <a:pt x="4385" y="38"/>
                    <a:pt x="4341" y="93"/>
                  </a:cubicBezTo>
                  <a:lnTo>
                    <a:pt x="2950" y="1715"/>
                  </a:lnTo>
                  <a:lnTo>
                    <a:pt x="2093" y="1113"/>
                  </a:lnTo>
                  <a:cubicBezTo>
                    <a:pt x="2047" y="1078"/>
                    <a:pt x="1995" y="1061"/>
                    <a:pt x="1945" y="1061"/>
                  </a:cubicBezTo>
                  <a:cubicBezTo>
                    <a:pt x="1896" y="1061"/>
                    <a:pt x="1850" y="1078"/>
                    <a:pt x="1815" y="1113"/>
                  </a:cubicBezTo>
                  <a:lnTo>
                    <a:pt x="262" y="2132"/>
                  </a:lnTo>
                  <a:cubicBezTo>
                    <a:pt x="0" y="2263"/>
                    <a:pt x="161" y="2590"/>
                    <a:pt x="366" y="2590"/>
                  </a:cubicBezTo>
                  <a:cubicBezTo>
                    <a:pt x="416" y="2590"/>
                    <a:pt x="468" y="2571"/>
                    <a:pt x="517" y="2526"/>
                  </a:cubicBezTo>
                  <a:lnTo>
                    <a:pt x="1931" y="1599"/>
                  </a:lnTo>
                  <a:lnTo>
                    <a:pt x="2811" y="2271"/>
                  </a:lnTo>
                  <a:cubicBezTo>
                    <a:pt x="2857" y="2299"/>
                    <a:pt x="2906" y="2312"/>
                    <a:pt x="2955" y="2312"/>
                  </a:cubicBezTo>
                  <a:cubicBezTo>
                    <a:pt x="3030" y="2312"/>
                    <a:pt x="3103" y="2281"/>
                    <a:pt x="3159" y="2225"/>
                  </a:cubicBezTo>
                  <a:lnTo>
                    <a:pt x="4480" y="672"/>
                  </a:lnTo>
                  <a:lnTo>
                    <a:pt x="5129" y="1646"/>
                  </a:lnTo>
                  <a:lnTo>
                    <a:pt x="4526" y="1576"/>
                  </a:lnTo>
                  <a:cubicBezTo>
                    <a:pt x="4434" y="1576"/>
                    <a:pt x="4341" y="1623"/>
                    <a:pt x="4295" y="1692"/>
                  </a:cubicBezTo>
                  <a:lnTo>
                    <a:pt x="3646" y="2805"/>
                  </a:lnTo>
                  <a:lnTo>
                    <a:pt x="2023" y="2341"/>
                  </a:lnTo>
                  <a:cubicBezTo>
                    <a:pt x="2000" y="2335"/>
                    <a:pt x="1976" y="2332"/>
                    <a:pt x="1951" y="2332"/>
                  </a:cubicBezTo>
                  <a:cubicBezTo>
                    <a:pt x="1877" y="2332"/>
                    <a:pt x="1803" y="2358"/>
                    <a:pt x="1769" y="2411"/>
                  </a:cubicBezTo>
                  <a:lnTo>
                    <a:pt x="216" y="4218"/>
                  </a:lnTo>
                  <a:cubicBezTo>
                    <a:pt x="146" y="4311"/>
                    <a:pt x="146" y="4427"/>
                    <a:pt x="216" y="4519"/>
                  </a:cubicBezTo>
                  <a:cubicBezTo>
                    <a:pt x="262" y="4577"/>
                    <a:pt x="332" y="4606"/>
                    <a:pt x="401" y="4606"/>
                  </a:cubicBezTo>
                  <a:cubicBezTo>
                    <a:pt x="471" y="4606"/>
                    <a:pt x="540" y="4577"/>
                    <a:pt x="587" y="4519"/>
                  </a:cubicBezTo>
                  <a:lnTo>
                    <a:pt x="2023" y="2851"/>
                  </a:lnTo>
                  <a:lnTo>
                    <a:pt x="3692" y="3314"/>
                  </a:lnTo>
                  <a:cubicBezTo>
                    <a:pt x="3709" y="3318"/>
                    <a:pt x="3726" y="3320"/>
                    <a:pt x="3743" y="3320"/>
                  </a:cubicBezTo>
                  <a:cubicBezTo>
                    <a:pt x="3824" y="3320"/>
                    <a:pt x="3909" y="3279"/>
                    <a:pt x="3947" y="3222"/>
                  </a:cubicBezTo>
                  <a:lnTo>
                    <a:pt x="4642" y="2063"/>
                  </a:lnTo>
                  <a:lnTo>
                    <a:pt x="5523" y="2156"/>
                  </a:lnTo>
                  <a:lnTo>
                    <a:pt x="6380" y="3477"/>
                  </a:lnTo>
                  <a:cubicBezTo>
                    <a:pt x="6431" y="3540"/>
                    <a:pt x="6503" y="3576"/>
                    <a:pt x="6577" y="3576"/>
                  </a:cubicBezTo>
                  <a:cubicBezTo>
                    <a:pt x="6637" y="3576"/>
                    <a:pt x="6699" y="3552"/>
                    <a:pt x="6751" y="3500"/>
                  </a:cubicBezTo>
                  <a:lnTo>
                    <a:pt x="8373" y="1877"/>
                  </a:lnTo>
                  <a:lnTo>
                    <a:pt x="8976" y="2480"/>
                  </a:lnTo>
                  <a:cubicBezTo>
                    <a:pt x="9031" y="2524"/>
                    <a:pt x="9096" y="2547"/>
                    <a:pt x="9159" y="2547"/>
                  </a:cubicBezTo>
                  <a:cubicBezTo>
                    <a:pt x="9230" y="2547"/>
                    <a:pt x="9298" y="2518"/>
                    <a:pt x="9347" y="2457"/>
                  </a:cubicBezTo>
                  <a:lnTo>
                    <a:pt x="9810" y="1831"/>
                  </a:lnTo>
                  <a:lnTo>
                    <a:pt x="10529" y="2480"/>
                  </a:lnTo>
                  <a:cubicBezTo>
                    <a:pt x="10589" y="2546"/>
                    <a:pt x="10656" y="2573"/>
                    <a:pt x="10719" y="2573"/>
                  </a:cubicBezTo>
                  <a:cubicBezTo>
                    <a:pt x="10921" y="2573"/>
                    <a:pt x="11083" y="2292"/>
                    <a:pt x="10853" y="2132"/>
                  </a:cubicBezTo>
                  <a:lnTo>
                    <a:pt x="10088" y="1460"/>
                  </a:lnTo>
                  <a:lnTo>
                    <a:pt x="10876" y="394"/>
                  </a:lnTo>
                  <a:cubicBezTo>
                    <a:pt x="10969" y="278"/>
                    <a:pt x="10946" y="139"/>
                    <a:pt x="10830" y="70"/>
                  </a:cubicBezTo>
                  <a:cubicBezTo>
                    <a:pt x="10791" y="31"/>
                    <a:pt x="10741" y="13"/>
                    <a:pt x="10689" y="13"/>
                  </a:cubicBezTo>
                  <a:cubicBezTo>
                    <a:pt x="10618" y="13"/>
                    <a:pt x="10546" y="49"/>
                    <a:pt x="10506" y="116"/>
                  </a:cubicBezTo>
                  <a:lnTo>
                    <a:pt x="9741" y="1136"/>
                  </a:lnTo>
                  <a:lnTo>
                    <a:pt x="8536" y="70"/>
                  </a:lnTo>
                  <a:cubicBezTo>
                    <a:pt x="8489" y="23"/>
                    <a:pt x="8431" y="0"/>
                    <a:pt x="8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64"/>
            <p:cNvSpPr/>
            <p:nvPr/>
          </p:nvSpPr>
          <p:spPr>
            <a:xfrm>
              <a:off x="7313700" y="2825625"/>
              <a:ext cx="28975" cy="11600"/>
            </a:xfrm>
            <a:custGeom>
              <a:avLst/>
              <a:gdLst/>
              <a:ahLst/>
              <a:cxnLst/>
              <a:rect l="l" t="t" r="r" b="b"/>
              <a:pathLst>
                <a:path w="1159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834" y="464"/>
                  </a:lnTo>
                  <a:cubicBezTo>
                    <a:pt x="1159" y="464"/>
                    <a:pt x="1159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64"/>
            <p:cNvSpPr/>
            <p:nvPr/>
          </p:nvSpPr>
          <p:spPr>
            <a:xfrm>
              <a:off x="7351925" y="2825600"/>
              <a:ext cx="61450" cy="11625"/>
            </a:xfrm>
            <a:custGeom>
              <a:avLst/>
              <a:gdLst/>
              <a:ahLst/>
              <a:cxnLst/>
              <a:rect l="l" t="t" r="r" b="b"/>
              <a:pathLst>
                <a:path w="2458" h="465" extrusionOk="0">
                  <a:moveTo>
                    <a:pt x="2155" y="1"/>
                  </a:moveTo>
                  <a:cubicBezTo>
                    <a:pt x="2148" y="1"/>
                    <a:pt x="2140" y="1"/>
                    <a:pt x="2133" y="1"/>
                  </a:cubicBezTo>
                  <a:lnTo>
                    <a:pt x="325" y="1"/>
                  </a:lnTo>
                  <a:cubicBezTo>
                    <a:pt x="1" y="1"/>
                    <a:pt x="1" y="465"/>
                    <a:pt x="325" y="465"/>
                  </a:cubicBezTo>
                  <a:lnTo>
                    <a:pt x="2133" y="465"/>
                  </a:lnTo>
                  <a:cubicBezTo>
                    <a:pt x="2450" y="465"/>
                    <a:pt x="2457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64"/>
            <p:cNvSpPr/>
            <p:nvPr/>
          </p:nvSpPr>
          <p:spPr>
            <a:xfrm>
              <a:off x="7313700" y="2851125"/>
              <a:ext cx="28975" cy="12175"/>
            </a:xfrm>
            <a:custGeom>
              <a:avLst/>
              <a:gdLst/>
              <a:ahLst/>
              <a:cxnLst/>
              <a:rect l="l" t="t" r="r" b="b"/>
              <a:pathLst>
                <a:path w="1159" h="487" extrusionOk="0">
                  <a:moveTo>
                    <a:pt x="325" y="0"/>
                  </a:moveTo>
                  <a:cubicBezTo>
                    <a:pt x="0" y="0"/>
                    <a:pt x="0" y="464"/>
                    <a:pt x="325" y="487"/>
                  </a:cubicBezTo>
                  <a:lnTo>
                    <a:pt x="834" y="487"/>
                  </a:lnTo>
                  <a:cubicBezTo>
                    <a:pt x="1159" y="487"/>
                    <a:pt x="1159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64"/>
            <p:cNvSpPr/>
            <p:nvPr/>
          </p:nvSpPr>
          <p:spPr>
            <a:xfrm>
              <a:off x="7351925" y="2851125"/>
              <a:ext cx="74200" cy="12175"/>
            </a:xfrm>
            <a:custGeom>
              <a:avLst/>
              <a:gdLst/>
              <a:ahLst/>
              <a:cxnLst/>
              <a:rect l="l" t="t" r="r" b="b"/>
              <a:pathLst>
                <a:path w="2968" h="487" extrusionOk="0">
                  <a:moveTo>
                    <a:pt x="325" y="0"/>
                  </a:moveTo>
                  <a:cubicBezTo>
                    <a:pt x="1" y="0"/>
                    <a:pt x="1" y="487"/>
                    <a:pt x="325" y="487"/>
                  </a:cubicBezTo>
                  <a:lnTo>
                    <a:pt x="2643" y="487"/>
                  </a:lnTo>
                  <a:cubicBezTo>
                    <a:pt x="2967" y="487"/>
                    <a:pt x="2967" y="0"/>
                    <a:pt x="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64"/>
            <p:cNvSpPr/>
            <p:nvPr/>
          </p:nvSpPr>
          <p:spPr>
            <a:xfrm>
              <a:off x="7434975" y="2767400"/>
              <a:ext cx="61050" cy="95625"/>
            </a:xfrm>
            <a:custGeom>
              <a:avLst/>
              <a:gdLst/>
              <a:ahLst/>
              <a:cxnLst/>
              <a:rect l="l" t="t" r="r" b="b"/>
              <a:pathLst>
                <a:path w="2442" h="3825" extrusionOk="0">
                  <a:moveTo>
                    <a:pt x="1233" y="0"/>
                  </a:moveTo>
                  <a:cubicBezTo>
                    <a:pt x="1111" y="0"/>
                    <a:pt x="989" y="81"/>
                    <a:pt x="989" y="244"/>
                  </a:cubicBezTo>
                  <a:lnTo>
                    <a:pt x="989" y="522"/>
                  </a:lnTo>
                  <a:cubicBezTo>
                    <a:pt x="1" y="706"/>
                    <a:pt x="130" y="2144"/>
                    <a:pt x="1128" y="2144"/>
                  </a:cubicBezTo>
                  <a:cubicBezTo>
                    <a:pt x="1135" y="2144"/>
                    <a:pt x="1143" y="2144"/>
                    <a:pt x="1151" y="2144"/>
                  </a:cubicBezTo>
                  <a:lnTo>
                    <a:pt x="1314" y="2144"/>
                  </a:lnTo>
                  <a:cubicBezTo>
                    <a:pt x="1777" y="2144"/>
                    <a:pt x="1777" y="2839"/>
                    <a:pt x="1314" y="2839"/>
                  </a:cubicBezTo>
                  <a:lnTo>
                    <a:pt x="1059" y="2839"/>
                  </a:lnTo>
                  <a:cubicBezTo>
                    <a:pt x="920" y="2839"/>
                    <a:pt x="804" y="2723"/>
                    <a:pt x="804" y="2584"/>
                  </a:cubicBezTo>
                  <a:cubicBezTo>
                    <a:pt x="804" y="2457"/>
                    <a:pt x="707" y="2350"/>
                    <a:pt x="584" y="2350"/>
                  </a:cubicBezTo>
                  <a:cubicBezTo>
                    <a:pt x="573" y="2350"/>
                    <a:pt x="561" y="2351"/>
                    <a:pt x="549" y="2353"/>
                  </a:cubicBezTo>
                  <a:cubicBezTo>
                    <a:pt x="433" y="2353"/>
                    <a:pt x="317" y="2445"/>
                    <a:pt x="317" y="2584"/>
                  </a:cubicBezTo>
                  <a:cubicBezTo>
                    <a:pt x="317" y="2955"/>
                    <a:pt x="595" y="3280"/>
                    <a:pt x="989" y="3326"/>
                  </a:cubicBezTo>
                  <a:lnTo>
                    <a:pt x="989" y="3581"/>
                  </a:lnTo>
                  <a:cubicBezTo>
                    <a:pt x="989" y="3743"/>
                    <a:pt x="1111" y="3824"/>
                    <a:pt x="1233" y="3824"/>
                  </a:cubicBezTo>
                  <a:cubicBezTo>
                    <a:pt x="1354" y="3824"/>
                    <a:pt x="1476" y="3743"/>
                    <a:pt x="1476" y="3581"/>
                  </a:cubicBezTo>
                  <a:lnTo>
                    <a:pt x="1476" y="3303"/>
                  </a:lnTo>
                  <a:cubicBezTo>
                    <a:pt x="2442" y="3119"/>
                    <a:pt x="2312" y="1680"/>
                    <a:pt x="1337" y="1680"/>
                  </a:cubicBezTo>
                  <a:cubicBezTo>
                    <a:pt x="1329" y="1680"/>
                    <a:pt x="1322" y="1680"/>
                    <a:pt x="1314" y="1680"/>
                  </a:cubicBezTo>
                  <a:lnTo>
                    <a:pt x="1151" y="1680"/>
                  </a:lnTo>
                  <a:cubicBezTo>
                    <a:pt x="688" y="1680"/>
                    <a:pt x="688" y="985"/>
                    <a:pt x="1151" y="985"/>
                  </a:cubicBezTo>
                  <a:lnTo>
                    <a:pt x="1383" y="985"/>
                  </a:lnTo>
                  <a:cubicBezTo>
                    <a:pt x="1545" y="985"/>
                    <a:pt x="1661" y="1101"/>
                    <a:pt x="1661" y="1240"/>
                  </a:cubicBezTo>
                  <a:lnTo>
                    <a:pt x="1661" y="1402"/>
                  </a:lnTo>
                  <a:cubicBezTo>
                    <a:pt x="1661" y="1541"/>
                    <a:pt x="1754" y="1657"/>
                    <a:pt x="1893" y="1657"/>
                  </a:cubicBezTo>
                  <a:cubicBezTo>
                    <a:pt x="2032" y="1657"/>
                    <a:pt x="2125" y="1541"/>
                    <a:pt x="2125" y="1402"/>
                  </a:cubicBezTo>
                  <a:lnTo>
                    <a:pt x="2125" y="1240"/>
                  </a:lnTo>
                  <a:cubicBezTo>
                    <a:pt x="2125" y="869"/>
                    <a:pt x="1847" y="545"/>
                    <a:pt x="1476" y="499"/>
                  </a:cubicBezTo>
                  <a:lnTo>
                    <a:pt x="1476" y="244"/>
                  </a:lnTo>
                  <a:cubicBezTo>
                    <a:pt x="1476" y="81"/>
                    <a:pt x="1354" y="0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2" name="Google Shape;4712;p64"/>
          <p:cNvGrpSpPr/>
          <p:nvPr/>
        </p:nvGrpSpPr>
        <p:grpSpPr>
          <a:xfrm>
            <a:off x="4932742" y="3862854"/>
            <a:ext cx="528304" cy="594341"/>
            <a:chOff x="1819425" y="3425275"/>
            <a:chExt cx="362150" cy="410825"/>
          </a:xfrm>
        </p:grpSpPr>
        <p:sp>
          <p:nvSpPr>
            <p:cNvPr id="4713" name="Google Shape;4713;p64"/>
            <p:cNvSpPr/>
            <p:nvPr/>
          </p:nvSpPr>
          <p:spPr>
            <a:xfrm>
              <a:off x="1819425" y="3590400"/>
              <a:ext cx="362150" cy="245700"/>
            </a:xfrm>
            <a:custGeom>
              <a:avLst/>
              <a:gdLst/>
              <a:ahLst/>
              <a:cxnLst/>
              <a:rect l="l" t="t" r="r" b="b"/>
              <a:pathLst>
                <a:path w="14486" h="9828" extrusionOk="0">
                  <a:moveTo>
                    <a:pt x="4914" y="1"/>
                  </a:moveTo>
                  <a:cubicBezTo>
                    <a:pt x="4775" y="1"/>
                    <a:pt x="4682" y="116"/>
                    <a:pt x="4682" y="256"/>
                  </a:cubicBezTo>
                  <a:lnTo>
                    <a:pt x="4682" y="4682"/>
                  </a:lnTo>
                  <a:lnTo>
                    <a:pt x="256" y="4682"/>
                  </a:lnTo>
                  <a:cubicBezTo>
                    <a:pt x="244" y="4680"/>
                    <a:pt x="232" y="4679"/>
                    <a:pt x="220" y="4679"/>
                  </a:cubicBezTo>
                  <a:cubicBezTo>
                    <a:pt x="98" y="4679"/>
                    <a:pt x="3" y="4787"/>
                    <a:pt x="24" y="4914"/>
                  </a:cubicBezTo>
                  <a:lnTo>
                    <a:pt x="24" y="9572"/>
                  </a:lnTo>
                  <a:cubicBezTo>
                    <a:pt x="1" y="9711"/>
                    <a:pt x="117" y="9827"/>
                    <a:pt x="256" y="9827"/>
                  </a:cubicBezTo>
                  <a:lnTo>
                    <a:pt x="8692" y="9827"/>
                  </a:lnTo>
                  <a:cubicBezTo>
                    <a:pt x="8699" y="9827"/>
                    <a:pt x="8707" y="9828"/>
                    <a:pt x="8714" y="9828"/>
                  </a:cubicBezTo>
                  <a:cubicBezTo>
                    <a:pt x="9048" y="9828"/>
                    <a:pt x="9055" y="9337"/>
                    <a:pt x="8734" y="9337"/>
                  </a:cubicBezTo>
                  <a:cubicBezTo>
                    <a:pt x="8721" y="9337"/>
                    <a:pt x="8706" y="9338"/>
                    <a:pt x="8692" y="9340"/>
                  </a:cubicBezTo>
                  <a:lnTo>
                    <a:pt x="488" y="9340"/>
                  </a:lnTo>
                  <a:lnTo>
                    <a:pt x="488" y="5169"/>
                  </a:lnTo>
                  <a:lnTo>
                    <a:pt x="4914" y="5169"/>
                  </a:lnTo>
                  <a:cubicBezTo>
                    <a:pt x="5053" y="5169"/>
                    <a:pt x="5169" y="5053"/>
                    <a:pt x="5169" y="4914"/>
                  </a:cubicBezTo>
                  <a:lnTo>
                    <a:pt x="5169" y="487"/>
                  </a:lnTo>
                  <a:lnTo>
                    <a:pt x="9340" y="487"/>
                  </a:lnTo>
                  <a:lnTo>
                    <a:pt x="9340" y="4914"/>
                  </a:lnTo>
                  <a:cubicBezTo>
                    <a:pt x="9340" y="5053"/>
                    <a:pt x="9456" y="5145"/>
                    <a:pt x="9595" y="5169"/>
                  </a:cubicBezTo>
                  <a:lnTo>
                    <a:pt x="14022" y="5169"/>
                  </a:lnTo>
                  <a:lnTo>
                    <a:pt x="14022" y="9340"/>
                  </a:lnTo>
                  <a:lnTo>
                    <a:pt x="9873" y="9340"/>
                  </a:lnTo>
                  <a:cubicBezTo>
                    <a:pt x="9860" y="9338"/>
                    <a:pt x="9846" y="9337"/>
                    <a:pt x="9833" y="9337"/>
                  </a:cubicBezTo>
                  <a:cubicBezTo>
                    <a:pt x="9533" y="9337"/>
                    <a:pt x="9539" y="9828"/>
                    <a:pt x="9853" y="9828"/>
                  </a:cubicBezTo>
                  <a:cubicBezTo>
                    <a:pt x="9859" y="9828"/>
                    <a:pt x="9866" y="9827"/>
                    <a:pt x="9873" y="9827"/>
                  </a:cubicBezTo>
                  <a:lnTo>
                    <a:pt x="14254" y="9827"/>
                  </a:lnTo>
                  <a:cubicBezTo>
                    <a:pt x="14393" y="9827"/>
                    <a:pt x="14485" y="9711"/>
                    <a:pt x="14485" y="9572"/>
                  </a:cubicBezTo>
                  <a:lnTo>
                    <a:pt x="14485" y="4914"/>
                  </a:lnTo>
                  <a:cubicBezTo>
                    <a:pt x="14485" y="4787"/>
                    <a:pt x="14408" y="4679"/>
                    <a:pt x="14289" y="4679"/>
                  </a:cubicBezTo>
                  <a:cubicBezTo>
                    <a:pt x="14277" y="4679"/>
                    <a:pt x="14266" y="4680"/>
                    <a:pt x="14254" y="4682"/>
                  </a:cubicBezTo>
                  <a:lnTo>
                    <a:pt x="9827" y="4682"/>
                  </a:lnTo>
                  <a:lnTo>
                    <a:pt x="9827" y="256"/>
                  </a:lnTo>
                  <a:cubicBezTo>
                    <a:pt x="9827" y="116"/>
                    <a:pt x="9711" y="1"/>
                    <a:pt x="9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64"/>
            <p:cNvSpPr/>
            <p:nvPr/>
          </p:nvSpPr>
          <p:spPr>
            <a:xfrm>
              <a:off x="1973000" y="3616300"/>
              <a:ext cx="34175" cy="77825"/>
            </a:xfrm>
            <a:custGeom>
              <a:avLst/>
              <a:gdLst/>
              <a:ahLst/>
              <a:cxnLst/>
              <a:rect l="l" t="t" r="r" b="b"/>
              <a:pathLst>
                <a:path w="1367" h="3113" extrusionOk="0">
                  <a:moveTo>
                    <a:pt x="1110" y="1"/>
                  </a:moveTo>
                  <a:cubicBezTo>
                    <a:pt x="1053" y="1"/>
                    <a:pt x="995" y="24"/>
                    <a:pt x="949" y="77"/>
                  </a:cubicBezTo>
                  <a:lnTo>
                    <a:pt x="161" y="865"/>
                  </a:lnTo>
                  <a:cubicBezTo>
                    <a:pt x="0" y="1026"/>
                    <a:pt x="158" y="1257"/>
                    <a:pt x="344" y="1257"/>
                  </a:cubicBezTo>
                  <a:cubicBezTo>
                    <a:pt x="399" y="1257"/>
                    <a:pt x="456" y="1237"/>
                    <a:pt x="509" y="1189"/>
                  </a:cubicBezTo>
                  <a:lnTo>
                    <a:pt x="880" y="842"/>
                  </a:lnTo>
                  <a:lnTo>
                    <a:pt x="880" y="2835"/>
                  </a:lnTo>
                  <a:cubicBezTo>
                    <a:pt x="857" y="3020"/>
                    <a:pt x="984" y="3113"/>
                    <a:pt x="1112" y="3113"/>
                  </a:cubicBezTo>
                  <a:cubicBezTo>
                    <a:pt x="1239" y="3113"/>
                    <a:pt x="1367" y="3020"/>
                    <a:pt x="1343" y="2835"/>
                  </a:cubicBezTo>
                  <a:lnTo>
                    <a:pt x="1343" y="239"/>
                  </a:lnTo>
                  <a:cubicBezTo>
                    <a:pt x="1343" y="99"/>
                    <a:pt x="1228" y="1"/>
                    <a:pt x="1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64"/>
            <p:cNvSpPr/>
            <p:nvPr/>
          </p:nvSpPr>
          <p:spPr>
            <a:xfrm>
              <a:off x="1855925" y="3734525"/>
              <a:ext cx="56475" cy="75550"/>
            </a:xfrm>
            <a:custGeom>
              <a:avLst/>
              <a:gdLst/>
              <a:ahLst/>
              <a:cxnLst/>
              <a:rect l="l" t="t" r="r" b="b"/>
              <a:pathLst>
                <a:path w="2259" h="3022" extrusionOk="0">
                  <a:moveTo>
                    <a:pt x="1128" y="0"/>
                  </a:moveTo>
                  <a:cubicBezTo>
                    <a:pt x="632" y="0"/>
                    <a:pt x="140" y="319"/>
                    <a:pt x="117" y="956"/>
                  </a:cubicBezTo>
                  <a:cubicBezTo>
                    <a:pt x="117" y="1119"/>
                    <a:pt x="238" y="1200"/>
                    <a:pt x="360" y="1200"/>
                  </a:cubicBezTo>
                  <a:cubicBezTo>
                    <a:pt x="482" y="1200"/>
                    <a:pt x="603" y="1119"/>
                    <a:pt x="603" y="956"/>
                  </a:cubicBezTo>
                  <a:cubicBezTo>
                    <a:pt x="627" y="632"/>
                    <a:pt x="882" y="470"/>
                    <a:pt x="1136" y="470"/>
                  </a:cubicBezTo>
                  <a:cubicBezTo>
                    <a:pt x="1391" y="470"/>
                    <a:pt x="1646" y="632"/>
                    <a:pt x="1669" y="956"/>
                  </a:cubicBezTo>
                  <a:cubicBezTo>
                    <a:pt x="1669" y="1698"/>
                    <a:pt x="627" y="2370"/>
                    <a:pt x="233" y="2555"/>
                  </a:cubicBezTo>
                  <a:cubicBezTo>
                    <a:pt x="1" y="2671"/>
                    <a:pt x="94" y="3019"/>
                    <a:pt x="348" y="3019"/>
                  </a:cubicBezTo>
                  <a:lnTo>
                    <a:pt x="1901" y="3019"/>
                  </a:lnTo>
                  <a:cubicBezTo>
                    <a:pt x="1916" y="3021"/>
                    <a:pt x="1929" y="3022"/>
                    <a:pt x="1942" y="3022"/>
                  </a:cubicBezTo>
                  <a:cubicBezTo>
                    <a:pt x="2258" y="3022"/>
                    <a:pt x="2258" y="2530"/>
                    <a:pt x="1942" y="2530"/>
                  </a:cubicBezTo>
                  <a:cubicBezTo>
                    <a:pt x="1929" y="2530"/>
                    <a:pt x="1916" y="2530"/>
                    <a:pt x="1901" y="2532"/>
                  </a:cubicBezTo>
                  <a:lnTo>
                    <a:pt x="1183" y="2532"/>
                  </a:lnTo>
                  <a:cubicBezTo>
                    <a:pt x="1646" y="2185"/>
                    <a:pt x="2156" y="1628"/>
                    <a:pt x="2156" y="956"/>
                  </a:cubicBezTo>
                  <a:cubicBezTo>
                    <a:pt x="2121" y="319"/>
                    <a:pt x="1623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64"/>
            <p:cNvSpPr/>
            <p:nvPr/>
          </p:nvSpPr>
          <p:spPr>
            <a:xfrm>
              <a:off x="2076675" y="3732925"/>
              <a:ext cx="58550" cy="77175"/>
            </a:xfrm>
            <a:custGeom>
              <a:avLst/>
              <a:gdLst/>
              <a:ahLst/>
              <a:cxnLst/>
              <a:rect l="l" t="t" r="r" b="b"/>
              <a:pathLst>
                <a:path w="2342" h="3087" extrusionOk="0">
                  <a:moveTo>
                    <a:pt x="325" y="1"/>
                  </a:moveTo>
                  <a:cubicBezTo>
                    <a:pt x="1" y="1"/>
                    <a:pt x="1" y="487"/>
                    <a:pt x="325" y="487"/>
                  </a:cubicBezTo>
                  <a:lnTo>
                    <a:pt x="1414" y="487"/>
                  </a:lnTo>
                  <a:lnTo>
                    <a:pt x="928" y="1136"/>
                  </a:lnTo>
                  <a:cubicBezTo>
                    <a:pt x="789" y="1298"/>
                    <a:pt x="904" y="1530"/>
                    <a:pt x="1113" y="1530"/>
                  </a:cubicBezTo>
                  <a:cubicBezTo>
                    <a:pt x="1600" y="1530"/>
                    <a:pt x="1831" y="2110"/>
                    <a:pt x="1484" y="2434"/>
                  </a:cubicBezTo>
                  <a:cubicBezTo>
                    <a:pt x="1377" y="2549"/>
                    <a:pt x="1241" y="2601"/>
                    <a:pt x="1109" y="2601"/>
                  </a:cubicBezTo>
                  <a:cubicBezTo>
                    <a:pt x="840" y="2601"/>
                    <a:pt x="580" y="2389"/>
                    <a:pt x="580" y="2063"/>
                  </a:cubicBezTo>
                  <a:cubicBezTo>
                    <a:pt x="580" y="1901"/>
                    <a:pt x="458" y="1820"/>
                    <a:pt x="337" y="1820"/>
                  </a:cubicBezTo>
                  <a:cubicBezTo>
                    <a:pt x="215" y="1820"/>
                    <a:pt x="93" y="1901"/>
                    <a:pt x="93" y="2063"/>
                  </a:cubicBezTo>
                  <a:cubicBezTo>
                    <a:pt x="93" y="2664"/>
                    <a:pt x="576" y="3087"/>
                    <a:pt x="1109" y="3087"/>
                  </a:cubicBezTo>
                  <a:cubicBezTo>
                    <a:pt x="1296" y="3087"/>
                    <a:pt x="1489" y="3035"/>
                    <a:pt x="1669" y="2921"/>
                  </a:cubicBezTo>
                  <a:cubicBezTo>
                    <a:pt x="2341" y="2480"/>
                    <a:pt x="2272" y="1461"/>
                    <a:pt x="1530" y="1136"/>
                  </a:cubicBezTo>
                  <a:lnTo>
                    <a:pt x="2086" y="395"/>
                  </a:lnTo>
                  <a:cubicBezTo>
                    <a:pt x="2202" y="232"/>
                    <a:pt x="2086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64"/>
            <p:cNvSpPr/>
            <p:nvPr/>
          </p:nvSpPr>
          <p:spPr>
            <a:xfrm>
              <a:off x="2096375" y="3493075"/>
              <a:ext cx="29000" cy="12175"/>
            </a:xfrm>
            <a:custGeom>
              <a:avLst/>
              <a:gdLst/>
              <a:ahLst/>
              <a:cxnLst/>
              <a:rect l="l" t="t" r="r" b="b"/>
              <a:pathLst>
                <a:path w="1160" h="487" extrusionOk="0">
                  <a:moveTo>
                    <a:pt x="325" y="0"/>
                  </a:moveTo>
                  <a:cubicBezTo>
                    <a:pt x="1" y="0"/>
                    <a:pt x="1" y="487"/>
                    <a:pt x="325" y="487"/>
                  </a:cubicBezTo>
                  <a:lnTo>
                    <a:pt x="835" y="487"/>
                  </a:lnTo>
                  <a:cubicBezTo>
                    <a:pt x="1159" y="487"/>
                    <a:pt x="1159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64"/>
            <p:cNvSpPr/>
            <p:nvPr/>
          </p:nvSpPr>
          <p:spPr>
            <a:xfrm>
              <a:off x="2090000" y="3441500"/>
              <a:ext cx="27850" cy="24950"/>
            </a:xfrm>
            <a:custGeom>
              <a:avLst/>
              <a:gdLst/>
              <a:ahLst/>
              <a:cxnLst/>
              <a:rect l="l" t="t" r="r" b="b"/>
              <a:pathLst>
                <a:path w="1114" h="998" extrusionOk="0">
                  <a:moveTo>
                    <a:pt x="838" y="1"/>
                  </a:moveTo>
                  <a:cubicBezTo>
                    <a:pt x="777" y="1"/>
                    <a:pt x="719" y="24"/>
                    <a:pt x="673" y="70"/>
                  </a:cubicBezTo>
                  <a:lnTo>
                    <a:pt x="140" y="580"/>
                  </a:lnTo>
                  <a:cubicBezTo>
                    <a:pt x="1" y="742"/>
                    <a:pt x="117" y="997"/>
                    <a:pt x="325" y="997"/>
                  </a:cubicBezTo>
                  <a:cubicBezTo>
                    <a:pt x="395" y="997"/>
                    <a:pt x="441" y="974"/>
                    <a:pt x="487" y="928"/>
                  </a:cubicBezTo>
                  <a:lnTo>
                    <a:pt x="1020" y="418"/>
                  </a:lnTo>
                  <a:cubicBezTo>
                    <a:pt x="1113" y="325"/>
                    <a:pt x="1113" y="163"/>
                    <a:pt x="1020" y="70"/>
                  </a:cubicBezTo>
                  <a:cubicBezTo>
                    <a:pt x="962" y="24"/>
                    <a:pt x="899" y="1"/>
                    <a:pt x="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64"/>
            <p:cNvSpPr/>
            <p:nvPr/>
          </p:nvSpPr>
          <p:spPr>
            <a:xfrm>
              <a:off x="2089100" y="3532200"/>
              <a:ext cx="28750" cy="25125"/>
            </a:xfrm>
            <a:custGeom>
              <a:avLst/>
              <a:gdLst/>
              <a:ahLst/>
              <a:cxnLst/>
              <a:rect l="l" t="t" r="r" b="b"/>
              <a:pathLst>
                <a:path w="1150" h="1005" extrusionOk="0">
                  <a:moveTo>
                    <a:pt x="344" y="1"/>
                  </a:moveTo>
                  <a:cubicBezTo>
                    <a:pt x="157" y="1"/>
                    <a:pt x="0" y="230"/>
                    <a:pt x="176" y="405"/>
                  </a:cubicBezTo>
                  <a:lnTo>
                    <a:pt x="709" y="938"/>
                  </a:lnTo>
                  <a:cubicBezTo>
                    <a:pt x="752" y="982"/>
                    <a:pt x="812" y="1005"/>
                    <a:pt x="872" y="1005"/>
                  </a:cubicBezTo>
                  <a:cubicBezTo>
                    <a:pt x="939" y="1005"/>
                    <a:pt x="1007" y="976"/>
                    <a:pt x="1056" y="915"/>
                  </a:cubicBezTo>
                  <a:cubicBezTo>
                    <a:pt x="1149" y="822"/>
                    <a:pt x="1149" y="683"/>
                    <a:pt x="1056" y="590"/>
                  </a:cubicBezTo>
                  <a:lnTo>
                    <a:pt x="523" y="81"/>
                  </a:lnTo>
                  <a:cubicBezTo>
                    <a:pt x="467" y="24"/>
                    <a:pt x="404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64"/>
            <p:cNvSpPr/>
            <p:nvPr/>
          </p:nvSpPr>
          <p:spPr>
            <a:xfrm>
              <a:off x="1876200" y="3493075"/>
              <a:ext cx="29000" cy="12175"/>
            </a:xfrm>
            <a:custGeom>
              <a:avLst/>
              <a:gdLst/>
              <a:ahLst/>
              <a:cxnLst/>
              <a:rect l="l" t="t" r="r" b="b"/>
              <a:pathLst>
                <a:path w="1160" h="487" extrusionOk="0">
                  <a:moveTo>
                    <a:pt x="325" y="0"/>
                  </a:moveTo>
                  <a:cubicBezTo>
                    <a:pt x="1" y="0"/>
                    <a:pt x="1" y="487"/>
                    <a:pt x="325" y="487"/>
                  </a:cubicBezTo>
                  <a:lnTo>
                    <a:pt x="835" y="487"/>
                  </a:lnTo>
                  <a:cubicBezTo>
                    <a:pt x="1160" y="487"/>
                    <a:pt x="1160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64"/>
            <p:cNvSpPr/>
            <p:nvPr/>
          </p:nvSpPr>
          <p:spPr>
            <a:xfrm>
              <a:off x="1884325" y="3441500"/>
              <a:ext cx="27375" cy="24875"/>
            </a:xfrm>
            <a:custGeom>
              <a:avLst/>
              <a:gdLst/>
              <a:ahLst/>
              <a:cxnLst/>
              <a:rect l="l" t="t" r="r" b="b"/>
              <a:pathLst>
                <a:path w="1095" h="995" extrusionOk="0">
                  <a:moveTo>
                    <a:pt x="258" y="1"/>
                  </a:moveTo>
                  <a:cubicBezTo>
                    <a:pt x="197" y="1"/>
                    <a:pt x="139" y="24"/>
                    <a:pt x="93" y="70"/>
                  </a:cubicBezTo>
                  <a:cubicBezTo>
                    <a:pt x="0" y="163"/>
                    <a:pt x="0" y="325"/>
                    <a:pt x="93" y="418"/>
                  </a:cubicBezTo>
                  <a:lnTo>
                    <a:pt x="603" y="928"/>
                  </a:lnTo>
                  <a:cubicBezTo>
                    <a:pt x="655" y="975"/>
                    <a:pt x="711" y="995"/>
                    <a:pt x="764" y="995"/>
                  </a:cubicBezTo>
                  <a:cubicBezTo>
                    <a:pt x="946" y="995"/>
                    <a:pt x="1094" y="759"/>
                    <a:pt x="951" y="580"/>
                  </a:cubicBezTo>
                  <a:lnTo>
                    <a:pt x="441" y="70"/>
                  </a:lnTo>
                  <a:cubicBezTo>
                    <a:pt x="383" y="24"/>
                    <a:pt x="319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64"/>
            <p:cNvSpPr/>
            <p:nvPr/>
          </p:nvSpPr>
          <p:spPr>
            <a:xfrm>
              <a:off x="1883750" y="3532475"/>
              <a:ext cx="26675" cy="24925"/>
            </a:xfrm>
            <a:custGeom>
              <a:avLst/>
              <a:gdLst/>
              <a:ahLst/>
              <a:cxnLst/>
              <a:rect l="l" t="t" r="r" b="b"/>
              <a:pathLst>
                <a:path w="1067" h="997" extrusionOk="0">
                  <a:moveTo>
                    <a:pt x="791" y="0"/>
                  </a:moveTo>
                  <a:cubicBezTo>
                    <a:pt x="730" y="0"/>
                    <a:pt x="672" y="23"/>
                    <a:pt x="626" y="70"/>
                  </a:cubicBezTo>
                  <a:lnTo>
                    <a:pt x="93" y="579"/>
                  </a:lnTo>
                  <a:cubicBezTo>
                    <a:pt x="0" y="672"/>
                    <a:pt x="0" y="834"/>
                    <a:pt x="93" y="927"/>
                  </a:cubicBezTo>
                  <a:cubicBezTo>
                    <a:pt x="151" y="973"/>
                    <a:pt x="215" y="997"/>
                    <a:pt x="275" y="997"/>
                  </a:cubicBezTo>
                  <a:cubicBezTo>
                    <a:pt x="336" y="997"/>
                    <a:pt x="394" y="973"/>
                    <a:pt x="441" y="927"/>
                  </a:cubicBezTo>
                  <a:lnTo>
                    <a:pt x="974" y="394"/>
                  </a:lnTo>
                  <a:cubicBezTo>
                    <a:pt x="1066" y="301"/>
                    <a:pt x="1066" y="162"/>
                    <a:pt x="974" y="70"/>
                  </a:cubicBezTo>
                  <a:cubicBezTo>
                    <a:pt x="916" y="23"/>
                    <a:pt x="852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64"/>
            <p:cNvSpPr/>
            <p:nvPr/>
          </p:nvSpPr>
          <p:spPr>
            <a:xfrm>
              <a:off x="1899400" y="3425275"/>
              <a:ext cx="177300" cy="151475"/>
            </a:xfrm>
            <a:custGeom>
              <a:avLst/>
              <a:gdLst/>
              <a:ahLst/>
              <a:cxnLst/>
              <a:rect l="l" t="t" r="r" b="b"/>
              <a:pathLst>
                <a:path w="7092" h="6059" extrusionOk="0">
                  <a:moveTo>
                    <a:pt x="4038" y="481"/>
                  </a:moveTo>
                  <a:cubicBezTo>
                    <a:pt x="5351" y="481"/>
                    <a:pt x="6605" y="1499"/>
                    <a:pt x="6605" y="3037"/>
                  </a:cubicBezTo>
                  <a:cubicBezTo>
                    <a:pt x="6605" y="4427"/>
                    <a:pt x="5469" y="5563"/>
                    <a:pt x="4056" y="5563"/>
                  </a:cubicBezTo>
                  <a:cubicBezTo>
                    <a:pt x="1784" y="5563"/>
                    <a:pt x="649" y="2828"/>
                    <a:pt x="2248" y="1229"/>
                  </a:cubicBezTo>
                  <a:cubicBezTo>
                    <a:pt x="2772" y="713"/>
                    <a:pt x="3411" y="481"/>
                    <a:pt x="4038" y="481"/>
                  </a:cubicBezTo>
                  <a:close/>
                  <a:moveTo>
                    <a:pt x="4056" y="1"/>
                  </a:moveTo>
                  <a:cubicBezTo>
                    <a:pt x="1344" y="1"/>
                    <a:pt x="0" y="3268"/>
                    <a:pt x="1900" y="5169"/>
                  </a:cubicBezTo>
                  <a:cubicBezTo>
                    <a:pt x="2523" y="5783"/>
                    <a:pt x="3286" y="6059"/>
                    <a:pt x="4033" y="6059"/>
                  </a:cubicBezTo>
                  <a:cubicBezTo>
                    <a:pt x="5596" y="6059"/>
                    <a:pt x="7092" y="4855"/>
                    <a:pt x="7092" y="3037"/>
                  </a:cubicBezTo>
                  <a:cubicBezTo>
                    <a:pt x="7068" y="1368"/>
                    <a:pt x="5724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64"/>
            <p:cNvSpPr/>
            <p:nvPr/>
          </p:nvSpPr>
          <p:spPr>
            <a:xfrm>
              <a:off x="1970075" y="3452375"/>
              <a:ext cx="60850" cy="97650"/>
            </a:xfrm>
            <a:custGeom>
              <a:avLst/>
              <a:gdLst/>
              <a:ahLst/>
              <a:cxnLst/>
              <a:rect l="l" t="t" r="r" b="b"/>
              <a:pathLst>
                <a:path w="2434" h="3906" extrusionOk="0">
                  <a:moveTo>
                    <a:pt x="1229" y="0"/>
                  </a:moveTo>
                  <a:cubicBezTo>
                    <a:pt x="1101" y="0"/>
                    <a:pt x="974" y="87"/>
                    <a:pt x="997" y="261"/>
                  </a:cubicBezTo>
                  <a:lnTo>
                    <a:pt x="997" y="539"/>
                  </a:lnTo>
                  <a:cubicBezTo>
                    <a:pt x="0" y="747"/>
                    <a:pt x="139" y="2184"/>
                    <a:pt x="1136" y="2208"/>
                  </a:cubicBezTo>
                  <a:lnTo>
                    <a:pt x="1321" y="2208"/>
                  </a:lnTo>
                  <a:cubicBezTo>
                    <a:pt x="1739" y="2231"/>
                    <a:pt x="1739" y="2856"/>
                    <a:pt x="1321" y="2880"/>
                  </a:cubicBezTo>
                  <a:lnTo>
                    <a:pt x="1066" y="2880"/>
                  </a:lnTo>
                  <a:cubicBezTo>
                    <a:pt x="904" y="2880"/>
                    <a:pt x="788" y="2764"/>
                    <a:pt x="788" y="2625"/>
                  </a:cubicBezTo>
                  <a:cubicBezTo>
                    <a:pt x="788" y="2462"/>
                    <a:pt x="667" y="2381"/>
                    <a:pt x="545" y="2381"/>
                  </a:cubicBezTo>
                  <a:cubicBezTo>
                    <a:pt x="423" y="2381"/>
                    <a:pt x="302" y="2462"/>
                    <a:pt x="302" y="2625"/>
                  </a:cubicBezTo>
                  <a:cubicBezTo>
                    <a:pt x="302" y="3019"/>
                    <a:pt x="603" y="3343"/>
                    <a:pt x="974" y="3366"/>
                  </a:cubicBezTo>
                  <a:lnTo>
                    <a:pt x="974" y="3644"/>
                  </a:lnTo>
                  <a:cubicBezTo>
                    <a:pt x="962" y="3818"/>
                    <a:pt x="1095" y="3905"/>
                    <a:pt x="1226" y="3905"/>
                  </a:cubicBezTo>
                  <a:cubicBezTo>
                    <a:pt x="1356" y="3905"/>
                    <a:pt x="1484" y="3818"/>
                    <a:pt x="1460" y="3644"/>
                  </a:cubicBezTo>
                  <a:lnTo>
                    <a:pt x="1460" y="3343"/>
                  </a:lnTo>
                  <a:cubicBezTo>
                    <a:pt x="2434" y="3158"/>
                    <a:pt x="2318" y="1721"/>
                    <a:pt x="1298" y="1698"/>
                  </a:cubicBezTo>
                  <a:lnTo>
                    <a:pt x="1136" y="1698"/>
                  </a:lnTo>
                  <a:cubicBezTo>
                    <a:pt x="719" y="1651"/>
                    <a:pt x="719" y="1049"/>
                    <a:pt x="1136" y="1002"/>
                  </a:cubicBezTo>
                  <a:lnTo>
                    <a:pt x="1391" y="1002"/>
                  </a:lnTo>
                  <a:cubicBezTo>
                    <a:pt x="1530" y="1002"/>
                    <a:pt x="1646" y="1118"/>
                    <a:pt x="1646" y="1281"/>
                  </a:cubicBezTo>
                  <a:lnTo>
                    <a:pt x="1646" y="1443"/>
                  </a:lnTo>
                  <a:cubicBezTo>
                    <a:pt x="1646" y="1582"/>
                    <a:pt x="1762" y="1674"/>
                    <a:pt x="1901" y="1674"/>
                  </a:cubicBezTo>
                  <a:cubicBezTo>
                    <a:pt x="2040" y="1674"/>
                    <a:pt x="2156" y="1582"/>
                    <a:pt x="2156" y="1443"/>
                  </a:cubicBezTo>
                  <a:lnTo>
                    <a:pt x="2156" y="1281"/>
                  </a:lnTo>
                  <a:cubicBezTo>
                    <a:pt x="2156" y="887"/>
                    <a:pt x="1854" y="562"/>
                    <a:pt x="1460" y="539"/>
                  </a:cubicBezTo>
                  <a:lnTo>
                    <a:pt x="1460" y="261"/>
                  </a:lnTo>
                  <a:cubicBezTo>
                    <a:pt x="1484" y="87"/>
                    <a:pt x="1356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5" name="Google Shape;4725;p64"/>
          <p:cNvGrpSpPr/>
          <p:nvPr/>
        </p:nvGrpSpPr>
        <p:grpSpPr>
          <a:xfrm>
            <a:off x="3649927" y="2759746"/>
            <a:ext cx="594345" cy="594358"/>
            <a:chOff x="2394175" y="4197300"/>
            <a:chExt cx="410800" cy="410525"/>
          </a:xfrm>
        </p:grpSpPr>
        <p:sp>
          <p:nvSpPr>
            <p:cNvPr id="4726" name="Google Shape;4726;p64"/>
            <p:cNvSpPr/>
            <p:nvPr/>
          </p:nvSpPr>
          <p:spPr>
            <a:xfrm>
              <a:off x="2394175" y="4197300"/>
              <a:ext cx="410800" cy="410525"/>
            </a:xfrm>
            <a:custGeom>
              <a:avLst/>
              <a:gdLst/>
              <a:ahLst/>
              <a:cxnLst/>
              <a:rect l="l" t="t" r="r" b="b"/>
              <a:pathLst>
                <a:path w="16432" h="16421" extrusionOk="0">
                  <a:moveTo>
                    <a:pt x="8205" y="522"/>
                  </a:moveTo>
                  <a:lnTo>
                    <a:pt x="10406" y="1797"/>
                  </a:lnTo>
                  <a:lnTo>
                    <a:pt x="6026" y="1797"/>
                  </a:lnTo>
                  <a:lnTo>
                    <a:pt x="8205" y="522"/>
                  </a:lnTo>
                  <a:close/>
                  <a:moveTo>
                    <a:pt x="15968" y="2283"/>
                  </a:moveTo>
                  <a:lnTo>
                    <a:pt x="15968" y="2816"/>
                  </a:lnTo>
                  <a:lnTo>
                    <a:pt x="15945" y="2840"/>
                  </a:lnTo>
                  <a:lnTo>
                    <a:pt x="13489" y="2840"/>
                  </a:lnTo>
                  <a:cubicBezTo>
                    <a:pt x="13164" y="2840"/>
                    <a:pt x="13164" y="3326"/>
                    <a:pt x="13489" y="3326"/>
                  </a:cubicBezTo>
                  <a:lnTo>
                    <a:pt x="15180" y="3326"/>
                  </a:lnTo>
                  <a:lnTo>
                    <a:pt x="15180" y="13129"/>
                  </a:lnTo>
                  <a:lnTo>
                    <a:pt x="1252" y="13129"/>
                  </a:lnTo>
                  <a:lnTo>
                    <a:pt x="1252" y="3303"/>
                  </a:lnTo>
                  <a:lnTo>
                    <a:pt x="12376" y="3303"/>
                  </a:lnTo>
                  <a:cubicBezTo>
                    <a:pt x="12515" y="3303"/>
                    <a:pt x="12608" y="3210"/>
                    <a:pt x="12608" y="3071"/>
                  </a:cubicBezTo>
                  <a:cubicBezTo>
                    <a:pt x="12608" y="2932"/>
                    <a:pt x="12515" y="2816"/>
                    <a:pt x="12376" y="2816"/>
                  </a:cubicBezTo>
                  <a:lnTo>
                    <a:pt x="487" y="2816"/>
                  </a:lnTo>
                  <a:lnTo>
                    <a:pt x="487" y="2283"/>
                  </a:lnTo>
                  <a:close/>
                  <a:moveTo>
                    <a:pt x="8208" y="1"/>
                  </a:moveTo>
                  <a:cubicBezTo>
                    <a:pt x="8164" y="1"/>
                    <a:pt x="8124" y="12"/>
                    <a:pt x="8089" y="35"/>
                  </a:cubicBezTo>
                  <a:lnTo>
                    <a:pt x="5053" y="1797"/>
                  </a:lnTo>
                  <a:lnTo>
                    <a:pt x="232" y="1797"/>
                  </a:lnTo>
                  <a:cubicBezTo>
                    <a:pt x="116" y="1797"/>
                    <a:pt x="1" y="1912"/>
                    <a:pt x="1" y="2028"/>
                  </a:cubicBezTo>
                  <a:lnTo>
                    <a:pt x="1" y="3071"/>
                  </a:lnTo>
                  <a:cubicBezTo>
                    <a:pt x="1" y="3187"/>
                    <a:pt x="116" y="3303"/>
                    <a:pt x="232" y="3303"/>
                  </a:cubicBezTo>
                  <a:lnTo>
                    <a:pt x="765" y="3303"/>
                  </a:lnTo>
                  <a:lnTo>
                    <a:pt x="765" y="13338"/>
                  </a:lnTo>
                  <a:cubicBezTo>
                    <a:pt x="765" y="13477"/>
                    <a:pt x="881" y="13593"/>
                    <a:pt x="1020" y="13593"/>
                  </a:cubicBezTo>
                  <a:lnTo>
                    <a:pt x="7973" y="13593"/>
                  </a:lnTo>
                  <a:lnTo>
                    <a:pt x="7973" y="15933"/>
                  </a:lnTo>
                  <a:lnTo>
                    <a:pt x="7185" y="15933"/>
                  </a:lnTo>
                  <a:cubicBezTo>
                    <a:pt x="6860" y="15933"/>
                    <a:pt x="6860" y="16420"/>
                    <a:pt x="7185" y="16420"/>
                  </a:cubicBezTo>
                  <a:lnTo>
                    <a:pt x="9224" y="16420"/>
                  </a:lnTo>
                  <a:cubicBezTo>
                    <a:pt x="9549" y="16420"/>
                    <a:pt x="9549" y="15933"/>
                    <a:pt x="9224" y="15933"/>
                  </a:cubicBezTo>
                  <a:lnTo>
                    <a:pt x="8460" y="15933"/>
                  </a:lnTo>
                  <a:lnTo>
                    <a:pt x="8460" y="13593"/>
                  </a:lnTo>
                  <a:lnTo>
                    <a:pt x="15412" y="13593"/>
                  </a:lnTo>
                  <a:cubicBezTo>
                    <a:pt x="15528" y="13593"/>
                    <a:pt x="15644" y="13477"/>
                    <a:pt x="15644" y="13338"/>
                  </a:cubicBezTo>
                  <a:lnTo>
                    <a:pt x="15644" y="3303"/>
                  </a:lnTo>
                  <a:lnTo>
                    <a:pt x="16177" y="3303"/>
                  </a:lnTo>
                  <a:cubicBezTo>
                    <a:pt x="16316" y="3303"/>
                    <a:pt x="16432" y="3210"/>
                    <a:pt x="16432" y="3071"/>
                  </a:cubicBezTo>
                  <a:lnTo>
                    <a:pt x="16432" y="2028"/>
                  </a:lnTo>
                  <a:cubicBezTo>
                    <a:pt x="16432" y="1912"/>
                    <a:pt x="16316" y="1797"/>
                    <a:pt x="16177" y="1797"/>
                  </a:cubicBezTo>
                  <a:lnTo>
                    <a:pt x="11356" y="1797"/>
                  </a:lnTo>
                  <a:lnTo>
                    <a:pt x="8344" y="35"/>
                  </a:lnTo>
                  <a:cubicBezTo>
                    <a:pt x="8297" y="12"/>
                    <a:pt x="8251" y="1"/>
                    <a:pt x="8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64"/>
            <p:cNvSpPr/>
            <p:nvPr/>
          </p:nvSpPr>
          <p:spPr>
            <a:xfrm>
              <a:off x="2445175" y="4293775"/>
              <a:ext cx="134425" cy="114975"/>
            </a:xfrm>
            <a:custGeom>
              <a:avLst/>
              <a:gdLst/>
              <a:ahLst/>
              <a:cxnLst/>
              <a:rect l="l" t="t" r="r" b="b"/>
              <a:pathLst>
                <a:path w="5377" h="4599" extrusionOk="0">
                  <a:moveTo>
                    <a:pt x="3084" y="475"/>
                  </a:moveTo>
                  <a:cubicBezTo>
                    <a:pt x="4016" y="475"/>
                    <a:pt x="4913" y="1200"/>
                    <a:pt x="4913" y="2295"/>
                  </a:cubicBezTo>
                  <a:cubicBezTo>
                    <a:pt x="4913" y="3291"/>
                    <a:pt x="4102" y="4102"/>
                    <a:pt x="3082" y="4102"/>
                  </a:cubicBezTo>
                  <a:cubicBezTo>
                    <a:pt x="1460" y="4102"/>
                    <a:pt x="649" y="2155"/>
                    <a:pt x="1808" y="1020"/>
                  </a:cubicBezTo>
                  <a:cubicBezTo>
                    <a:pt x="2177" y="643"/>
                    <a:pt x="2635" y="475"/>
                    <a:pt x="3084" y="475"/>
                  </a:cubicBezTo>
                  <a:close/>
                  <a:moveTo>
                    <a:pt x="3082" y="0"/>
                  </a:moveTo>
                  <a:cubicBezTo>
                    <a:pt x="1043" y="0"/>
                    <a:pt x="0" y="2480"/>
                    <a:pt x="1460" y="3917"/>
                  </a:cubicBezTo>
                  <a:cubicBezTo>
                    <a:pt x="1932" y="4389"/>
                    <a:pt x="2507" y="4599"/>
                    <a:pt x="3071" y="4599"/>
                  </a:cubicBezTo>
                  <a:cubicBezTo>
                    <a:pt x="4251" y="4599"/>
                    <a:pt x="5377" y="3675"/>
                    <a:pt x="5377" y="2295"/>
                  </a:cubicBezTo>
                  <a:cubicBezTo>
                    <a:pt x="5377" y="1020"/>
                    <a:pt x="4357" y="0"/>
                    <a:pt x="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64"/>
            <p:cNvSpPr/>
            <p:nvPr/>
          </p:nvSpPr>
          <p:spPr>
            <a:xfrm>
              <a:off x="2635050" y="4415600"/>
              <a:ext cx="103875" cy="96150"/>
            </a:xfrm>
            <a:custGeom>
              <a:avLst/>
              <a:gdLst/>
              <a:ahLst/>
              <a:cxnLst/>
              <a:rect l="l" t="t" r="r" b="b"/>
              <a:pathLst>
                <a:path w="4155" h="3846" extrusionOk="0">
                  <a:moveTo>
                    <a:pt x="893" y="472"/>
                  </a:moveTo>
                  <a:cubicBezTo>
                    <a:pt x="930" y="472"/>
                    <a:pt x="969" y="488"/>
                    <a:pt x="1003" y="527"/>
                  </a:cubicBezTo>
                  <a:lnTo>
                    <a:pt x="2000" y="1547"/>
                  </a:lnTo>
                  <a:cubicBezTo>
                    <a:pt x="2046" y="1593"/>
                    <a:pt x="2110" y="1616"/>
                    <a:pt x="2173" y="1616"/>
                  </a:cubicBezTo>
                  <a:cubicBezTo>
                    <a:pt x="2237" y="1616"/>
                    <a:pt x="2301" y="1593"/>
                    <a:pt x="2347" y="1547"/>
                  </a:cubicBezTo>
                  <a:lnTo>
                    <a:pt x="3367" y="527"/>
                  </a:lnTo>
                  <a:cubicBezTo>
                    <a:pt x="3390" y="504"/>
                    <a:pt x="3425" y="492"/>
                    <a:pt x="3462" y="492"/>
                  </a:cubicBezTo>
                  <a:cubicBezTo>
                    <a:pt x="3500" y="492"/>
                    <a:pt x="3541" y="504"/>
                    <a:pt x="3575" y="527"/>
                  </a:cubicBezTo>
                  <a:cubicBezTo>
                    <a:pt x="3622" y="597"/>
                    <a:pt x="3622" y="666"/>
                    <a:pt x="3575" y="736"/>
                  </a:cubicBezTo>
                  <a:lnTo>
                    <a:pt x="2556" y="1755"/>
                  </a:lnTo>
                  <a:cubicBezTo>
                    <a:pt x="2463" y="1848"/>
                    <a:pt x="2463" y="1987"/>
                    <a:pt x="2556" y="2080"/>
                  </a:cubicBezTo>
                  <a:lnTo>
                    <a:pt x="3575" y="3099"/>
                  </a:lnTo>
                  <a:cubicBezTo>
                    <a:pt x="3622" y="3146"/>
                    <a:pt x="3622" y="3239"/>
                    <a:pt x="3575" y="3308"/>
                  </a:cubicBezTo>
                  <a:cubicBezTo>
                    <a:pt x="3541" y="3331"/>
                    <a:pt x="3500" y="3343"/>
                    <a:pt x="3462" y="3343"/>
                  </a:cubicBezTo>
                  <a:cubicBezTo>
                    <a:pt x="3425" y="3343"/>
                    <a:pt x="3390" y="3331"/>
                    <a:pt x="3367" y="3308"/>
                  </a:cubicBezTo>
                  <a:lnTo>
                    <a:pt x="2347" y="2288"/>
                  </a:lnTo>
                  <a:cubicBezTo>
                    <a:pt x="2301" y="2242"/>
                    <a:pt x="2237" y="2219"/>
                    <a:pt x="2173" y="2219"/>
                  </a:cubicBezTo>
                  <a:cubicBezTo>
                    <a:pt x="2110" y="2219"/>
                    <a:pt x="2046" y="2242"/>
                    <a:pt x="2000" y="2288"/>
                  </a:cubicBezTo>
                  <a:lnTo>
                    <a:pt x="1003" y="3308"/>
                  </a:lnTo>
                  <a:cubicBezTo>
                    <a:pt x="968" y="3331"/>
                    <a:pt x="928" y="3343"/>
                    <a:pt x="890" y="3343"/>
                  </a:cubicBezTo>
                  <a:cubicBezTo>
                    <a:pt x="852" y="3343"/>
                    <a:pt x="818" y="3331"/>
                    <a:pt x="794" y="3308"/>
                  </a:cubicBezTo>
                  <a:cubicBezTo>
                    <a:pt x="725" y="3239"/>
                    <a:pt x="725" y="3169"/>
                    <a:pt x="794" y="3099"/>
                  </a:cubicBezTo>
                  <a:lnTo>
                    <a:pt x="1791" y="2103"/>
                  </a:lnTo>
                  <a:cubicBezTo>
                    <a:pt x="1884" y="2010"/>
                    <a:pt x="1884" y="1848"/>
                    <a:pt x="1791" y="1755"/>
                  </a:cubicBezTo>
                  <a:lnTo>
                    <a:pt x="794" y="736"/>
                  </a:lnTo>
                  <a:cubicBezTo>
                    <a:pt x="671" y="630"/>
                    <a:pt x="775" y="472"/>
                    <a:pt x="893" y="472"/>
                  </a:cubicBezTo>
                  <a:close/>
                  <a:moveTo>
                    <a:pt x="890" y="1"/>
                  </a:moveTo>
                  <a:cubicBezTo>
                    <a:pt x="413" y="1"/>
                    <a:pt x="4" y="623"/>
                    <a:pt x="447" y="1083"/>
                  </a:cubicBezTo>
                  <a:lnTo>
                    <a:pt x="1304" y="1918"/>
                  </a:lnTo>
                  <a:lnTo>
                    <a:pt x="447" y="2775"/>
                  </a:lnTo>
                  <a:cubicBezTo>
                    <a:pt x="1" y="3221"/>
                    <a:pt x="420" y="3845"/>
                    <a:pt x="900" y="3845"/>
                  </a:cubicBezTo>
                  <a:cubicBezTo>
                    <a:pt x="1044" y="3845"/>
                    <a:pt x="1194" y="3789"/>
                    <a:pt x="1327" y="3656"/>
                  </a:cubicBezTo>
                  <a:lnTo>
                    <a:pt x="2185" y="2821"/>
                  </a:lnTo>
                  <a:lnTo>
                    <a:pt x="3019" y="3656"/>
                  </a:lnTo>
                  <a:cubicBezTo>
                    <a:pt x="3147" y="3772"/>
                    <a:pt x="3309" y="3829"/>
                    <a:pt x="3468" y="3829"/>
                  </a:cubicBezTo>
                  <a:cubicBezTo>
                    <a:pt x="3628" y="3829"/>
                    <a:pt x="3784" y="3772"/>
                    <a:pt x="3900" y="3656"/>
                  </a:cubicBezTo>
                  <a:cubicBezTo>
                    <a:pt x="4155" y="3401"/>
                    <a:pt x="4155" y="3007"/>
                    <a:pt x="3900" y="2775"/>
                  </a:cubicBezTo>
                  <a:lnTo>
                    <a:pt x="3066" y="1918"/>
                  </a:lnTo>
                  <a:lnTo>
                    <a:pt x="3900" y="1083"/>
                  </a:lnTo>
                  <a:cubicBezTo>
                    <a:pt x="4155" y="828"/>
                    <a:pt x="4155" y="434"/>
                    <a:pt x="3900" y="203"/>
                  </a:cubicBezTo>
                  <a:cubicBezTo>
                    <a:pt x="3784" y="75"/>
                    <a:pt x="3628" y="11"/>
                    <a:pt x="3468" y="11"/>
                  </a:cubicBezTo>
                  <a:cubicBezTo>
                    <a:pt x="3309" y="11"/>
                    <a:pt x="3147" y="75"/>
                    <a:pt x="3019" y="203"/>
                  </a:cubicBezTo>
                  <a:lnTo>
                    <a:pt x="2185" y="1037"/>
                  </a:lnTo>
                  <a:lnTo>
                    <a:pt x="1327" y="203"/>
                  </a:lnTo>
                  <a:cubicBezTo>
                    <a:pt x="1191" y="60"/>
                    <a:pt x="1037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64"/>
            <p:cNvSpPr/>
            <p:nvPr/>
          </p:nvSpPr>
          <p:spPr>
            <a:xfrm>
              <a:off x="2464850" y="4320125"/>
              <a:ext cx="276400" cy="152700"/>
            </a:xfrm>
            <a:custGeom>
              <a:avLst/>
              <a:gdLst/>
              <a:ahLst/>
              <a:cxnLst/>
              <a:rect l="l" t="t" r="r" b="b"/>
              <a:pathLst>
                <a:path w="11056" h="6108" extrusionOk="0">
                  <a:moveTo>
                    <a:pt x="9534" y="0"/>
                  </a:moveTo>
                  <a:cubicBezTo>
                    <a:pt x="9341" y="0"/>
                    <a:pt x="9211" y="235"/>
                    <a:pt x="9364" y="406"/>
                  </a:cubicBezTo>
                  <a:lnTo>
                    <a:pt x="10105" y="1009"/>
                  </a:lnTo>
                  <a:lnTo>
                    <a:pt x="6930" y="1009"/>
                  </a:lnTo>
                  <a:cubicBezTo>
                    <a:pt x="6235" y="1009"/>
                    <a:pt x="5656" y="1565"/>
                    <a:pt x="5656" y="2260"/>
                  </a:cubicBezTo>
                  <a:lnTo>
                    <a:pt x="5656" y="4833"/>
                  </a:lnTo>
                  <a:cubicBezTo>
                    <a:pt x="5656" y="5273"/>
                    <a:pt x="5308" y="5621"/>
                    <a:pt x="4868" y="5621"/>
                  </a:cubicBezTo>
                  <a:lnTo>
                    <a:pt x="233" y="5621"/>
                  </a:lnTo>
                  <a:cubicBezTo>
                    <a:pt x="94" y="5621"/>
                    <a:pt x="1" y="5737"/>
                    <a:pt x="1" y="5876"/>
                  </a:cubicBezTo>
                  <a:cubicBezTo>
                    <a:pt x="1" y="6015"/>
                    <a:pt x="94" y="6107"/>
                    <a:pt x="233" y="6107"/>
                  </a:cubicBezTo>
                  <a:lnTo>
                    <a:pt x="4868" y="6107"/>
                  </a:lnTo>
                  <a:cubicBezTo>
                    <a:pt x="5586" y="6107"/>
                    <a:pt x="6142" y="5551"/>
                    <a:pt x="6142" y="4833"/>
                  </a:cubicBezTo>
                  <a:lnTo>
                    <a:pt x="6142" y="2260"/>
                  </a:lnTo>
                  <a:cubicBezTo>
                    <a:pt x="6142" y="1843"/>
                    <a:pt x="6490" y="1472"/>
                    <a:pt x="6930" y="1472"/>
                  </a:cubicBezTo>
                  <a:lnTo>
                    <a:pt x="10105" y="1472"/>
                  </a:lnTo>
                  <a:lnTo>
                    <a:pt x="9364" y="2075"/>
                  </a:lnTo>
                  <a:cubicBezTo>
                    <a:pt x="9171" y="2190"/>
                    <a:pt x="9362" y="2514"/>
                    <a:pt x="9552" y="2514"/>
                  </a:cubicBezTo>
                  <a:cubicBezTo>
                    <a:pt x="9591" y="2514"/>
                    <a:pt x="9630" y="2500"/>
                    <a:pt x="9665" y="2469"/>
                  </a:cubicBezTo>
                  <a:lnTo>
                    <a:pt x="10940" y="1426"/>
                  </a:lnTo>
                  <a:cubicBezTo>
                    <a:pt x="11056" y="1333"/>
                    <a:pt x="11056" y="1148"/>
                    <a:pt x="10940" y="1055"/>
                  </a:cubicBezTo>
                  <a:lnTo>
                    <a:pt x="9665" y="35"/>
                  </a:lnTo>
                  <a:cubicBezTo>
                    <a:pt x="9620" y="11"/>
                    <a:pt x="9576" y="0"/>
                    <a:pt x="9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0" name="Google Shape;4730;p64"/>
          <p:cNvGrpSpPr/>
          <p:nvPr/>
        </p:nvGrpSpPr>
        <p:grpSpPr>
          <a:xfrm>
            <a:off x="3709363" y="1656655"/>
            <a:ext cx="475474" cy="594341"/>
            <a:chOff x="6372200" y="4197000"/>
            <a:chExt cx="333175" cy="410825"/>
          </a:xfrm>
        </p:grpSpPr>
        <p:sp>
          <p:nvSpPr>
            <p:cNvPr id="4731" name="Google Shape;4731;p64"/>
            <p:cNvSpPr/>
            <p:nvPr/>
          </p:nvSpPr>
          <p:spPr>
            <a:xfrm>
              <a:off x="6435925" y="4261325"/>
              <a:ext cx="205125" cy="346500"/>
            </a:xfrm>
            <a:custGeom>
              <a:avLst/>
              <a:gdLst/>
              <a:ahLst/>
              <a:cxnLst/>
              <a:rect l="l" t="t" r="r" b="b"/>
              <a:pathLst>
                <a:path w="8205" h="13860" extrusionOk="0">
                  <a:moveTo>
                    <a:pt x="5934" y="10777"/>
                  </a:moveTo>
                  <a:lnTo>
                    <a:pt x="5934" y="11333"/>
                  </a:lnTo>
                  <a:lnTo>
                    <a:pt x="2295" y="11333"/>
                  </a:lnTo>
                  <a:lnTo>
                    <a:pt x="2295" y="10777"/>
                  </a:lnTo>
                  <a:close/>
                  <a:moveTo>
                    <a:pt x="5934" y="11797"/>
                  </a:moveTo>
                  <a:lnTo>
                    <a:pt x="5934" y="12353"/>
                  </a:lnTo>
                  <a:lnTo>
                    <a:pt x="2295" y="12353"/>
                  </a:lnTo>
                  <a:lnTo>
                    <a:pt x="2295" y="11797"/>
                  </a:lnTo>
                  <a:close/>
                  <a:moveTo>
                    <a:pt x="5934" y="12863"/>
                  </a:moveTo>
                  <a:cubicBezTo>
                    <a:pt x="5934" y="13141"/>
                    <a:pt x="5679" y="13372"/>
                    <a:pt x="5401" y="13372"/>
                  </a:cubicBezTo>
                  <a:lnTo>
                    <a:pt x="2828" y="13372"/>
                  </a:lnTo>
                  <a:cubicBezTo>
                    <a:pt x="2527" y="13372"/>
                    <a:pt x="2295" y="13141"/>
                    <a:pt x="2295" y="12863"/>
                  </a:cubicBezTo>
                  <a:close/>
                  <a:moveTo>
                    <a:pt x="4103" y="0"/>
                  </a:moveTo>
                  <a:cubicBezTo>
                    <a:pt x="1832" y="0"/>
                    <a:pt x="1" y="1831"/>
                    <a:pt x="1" y="4102"/>
                  </a:cubicBezTo>
                  <a:cubicBezTo>
                    <a:pt x="1" y="5725"/>
                    <a:pt x="580" y="6489"/>
                    <a:pt x="1159" y="7231"/>
                  </a:cubicBezTo>
                  <a:cubicBezTo>
                    <a:pt x="1577" y="7671"/>
                    <a:pt x="1878" y="8228"/>
                    <a:pt x="2063" y="8807"/>
                  </a:cubicBezTo>
                  <a:cubicBezTo>
                    <a:pt x="2179" y="9294"/>
                    <a:pt x="2249" y="9803"/>
                    <a:pt x="2295" y="10290"/>
                  </a:cubicBezTo>
                  <a:lnTo>
                    <a:pt x="2040" y="10290"/>
                  </a:lnTo>
                  <a:cubicBezTo>
                    <a:pt x="1901" y="10290"/>
                    <a:pt x="1808" y="10406"/>
                    <a:pt x="1808" y="10545"/>
                  </a:cubicBezTo>
                  <a:lnTo>
                    <a:pt x="1808" y="12863"/>
                  </a:lnTo>
                  <a:cubicBezTo>
                    <a:pt x="1808" y="13419"/>
                    <a:pt x="2249" y="13859"/>
                    <a:pt x="2805" y="13859"/>
                  </a:cubicBezTo>
                  <a:lnTo>
                    <a:pt x="5377" y="13859"/>
                  </a:lnTo>
                  <a:cubicBezTo>
                    <a:pt x="5934" y="13859"/>
                    <a:pt x="6397" y="13419"/>
                    <a:pt x="6397" y="12863"/>
                  </a:cubicBezTo>
                  <a:lnTo>
                    <a:pt x="6397" y="10545"/>
                  </a:lnTo>
                  <a:cubicBezTo>
                    <a:pt x="6397" y="10406"/>
                    <a:pt x="6281" y="10290"/>
                    <a:pt x="6142" y="10290"/>
                  </a:cubicBezTo>
                  <a:lnTo>
                    <a:pt x="5910" y="10290"/>
                  </a:lnTo>
                  <a:cubicBezTo>
                    <a:pt x="5934" y="9803"/>
                    <a:pt x="6026" y="9294"/>
                    <a:pt x="6119" y="8807"/>
                  </a:cubicBezTo>
                  <a:cubicBezTo>
                    <a:pt x="6188" y="8598"/>
                    <a:pt x="6258" y="8413"/>
                    <a:pt x="6351" y="8228"/>
                  </a:cubicBezTo>
                  <a:cubicBezTo>
                    <a:pt x="6397" y="8112"/>
                    <a:pt x="6351" y="7949"/>
                    <a:pt x="6235" y="7903"/>
                  </a:cubicBezTo>
                  <a:cubicBezTo>
                    <a:pt x="6199" y="7882"/>
                    <a:pt x="6161" y="7871"/>
                    <a:pt x="6123" y="7871"/>
                  </a:cubicBezTo>
                  <a:cubicBezTo>
                    <a:pt x="6040" y="7871"/>
                    <a:pt x="5958" y="7923"/>
                    <a:pt x="5910" y="8019"/>
                  </a:cubicBezTo>
                  <a:cubicBezTo>
                    <a:pt x="5818" y="8228"/>
                    <a:pt x="5725" y="8436"/>
                    <a:pt x="5655" y="8668"/>
                  </a:cubicBezTo>
                  <a:cubicBezTo>
                    <a:pt x="5540" y="9201"/>
                    <a:pt x="5470" y="9734"/>
                    <a:pt x="5424" y="10290"/>
                  </a:cubicBezTo>
                  <a:lnTo>
                    <a:pt x="2782" y="10290"/>
                  </a:lnTo>
                  <a:cubicBezTo>
                    <a:pt x="2735" y="9734"/>
                    <a:pt x="2643" y="9201"/>
                    <a:pt x="2527" y="8668"/>
                  </a:cubicBezTo>
                  <a:cubicBezTo>
                    <a:pt x="2318" y="8019"/>
                    <a:pt x="1994" y="7440"/>
                    <a:pt x="1530" y="6930"/>
                  </a:cubicBezTo>
                  <a:cubicBezTo>
                    <a:pt x="997" y="6235"/>
                    <a:pt x="487" y="5562"/>
                    <a:pt x="487" y="4102"/>
                  </a:cubicBezTo>
                  <a:cubicBezTo>
                    <a:pt x="487" y="2109"/>
                    <a:pt x="2110" y="487"/>
                    <a:pt x="4103" y="487"/>
                  </a:cubicBezTo>
                  <a:cubicBezTo>
                    <a:pt x="6096" y="487"/>
                    <a:pt x="7718" y="2109"/>
                    <a:pt x="7718" y="4102"/>
                  </a:cubicBezTo>
                  <a:cubicBezTo>
                    <a:pt x="7718" y="5562"/>
                    <a:pt x="7208" y="6235"/>
                    <a:pt x="6652" y="6930"/>
                  </a:cubicBezTo>
                  <a:cubicBezTo>
                    <a:pt x="6582" y="6999"/>
                    <a:pt x="6536" y="7069"/>
                    <a:pt x="6513" y="7185"/>
                  </a:cubicBezTo>
                  <a:cubicBezTo>
                    <a:pt x="6493" y="7325"/>
                    <a:pt x="6612" y="7449"/>
                    <a:pt x="6765" y="7449"/>
                  </a:cubicBezTo>
                  <a:cubicBezTo>
                    <a:pt x="6789" y="7449"/>
                    <a:pt x="6813" y="7446"/>
                    <a:pt x="6837" y="7440"/>
                  </a:cubicBezTo>
                  <a:cubicBezTo>
                    <a:pt x="6930" y="7393"/>
                    <a:pt x="6976" y="7301"/>
                    <a:pt x="7046" y="7231"/>
                  </a:cubicBezTo>
                  <a:cubicBezTo>
                    <a:pt x="7625" y="6489"/>
                    <a:pt x="8205" y="5748"/>
                    <a:pt x="8205" y="4102"/>
                  </a:cubicBezTo>
                  <a:cubicBezTo>
                    <a:pt x="8205" y="1854"/>
                    <a:pt x="6374" y="24"/>
                    <a:pt x="4103" y="24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64"/>
            <p:cNvSpPr/>
            <p:nvPr/>
          </p:nvSpPr>
          <p:spPr>
            <a:xfrm>
              <a:off x="6496775" y="4313025"/>
              <a:ext cx="83450" cy="140525"/>
            </a:xfrm>
            <a:custGeom>
              <a:avLst/>
              <a:gdLst/>
              <a:ahLst/>
              <a:cxnLst/>
              <a:rect l="l" t="t" r="r" b="b"/>
              <a:pathLst>
                <a:path w="3338" h="5621" extrusionOk="0">
                  <a:moveTo>
                    <a:pt x="1680" y="1"/>
                  </a:moveTo>
                  <a:cubicBezTo>
                    <a:pt x="1559" y="1"/>
                    <a:pt x="1437" y="76"/>
                    <a:pt x="1437" y="227"/>
                  </a:cubicBezTo>
                  <a:lnTo>
                    <a:pt x="1437" y="783"/>
                  </a:lnTo>
                  <a:cubicBezTo>
                    <a:pt x="0" y="922"/>
                    <a:pt x="93" y="3054"/>
                    <a:pt x="1553" y="3054"/>
                  </a:cubicBezTo>
                  <a:lnTo>
                    <a:pt x="1808" y="3054"/>
                  </a:lnTo>
                  <a:cubicBezTo>
                    <a:pt x="1830" y="3052"/>
                    <a:pt x="1851" y="3052"/>
                    <a:pt x="1872" y="3052"/>
                  </a:cubicBezTo>
                  <a:cubicBezTo>
                    <a:pt x="2720" y="3052"/>
                    <a:pt x="2713" y="4376"/>
                    <a:pt x="1851" y="4376"/>
                  </a:cubicBezTo>
                  <a:cubicBezTo>
                    <a:pt x="1837" y="4376"/>
                    <a:pt x="1822" y="4376"/>
                    <a:pt x="1808" y="4375"/>
                  </a:cubicBezTo>
                  <a:lnTo>
                    <a:pt x="1414" y="4375"/>
                  </a:lnTo>
                  <a:cubicBezTo>
                    <a:pt x="1112" y="4375"/>
                    <a:pt x="881" y="4143"/>
                    <a:pt x="881" y="3842"/>
                  </a:cubicBezTo>
                  <a:cubicBezTo>
                    <a:pt x="881" y="3680"/>
                    <a:pt x="759" y="3599"/>
                    <a:pt x="637" y="3599"/>
                  </a:cubicBezTo>
                  <a:cubicBezTo>
                    <a:pt x="516" y="3599"/>
                    <a:pt x="394" y="3680"/>
                    <a:pt x="394" y="3842"/>
                  </a:cubicBezTo>
                  <a:cubicBezTo>
                    <a:pt x="394" y="4398"/>
                    <a:pt x="858" y="4862"/>
                    <a:pt x="1414" y="4862"/>
                  </a:cubicBezTo>
                  <a:lnTo>
                    <a:pt x="1437" y="4862"/>
                  </a:lnTo>
                  <a:lnTo>
                    <a:pt x="1437" y="5395"/>
                  </a:lnTo>
                  <a:cubicBezTo>
                    <a:pt x="1437" y="5545"/>
                    <a:pt x="1553" y="5621"/>
                    <a:pt x="1669" y="5621"/>
                  </a:cubicBezTo>
                  <a:cubicBezTo>
                    <a:pt x="1785" y="5621"/>
                    <a:pt x="1900" y="5545"/>
                    <a:pt x="1900" y="5395"/>
                  </a:cubicBezTo>
                  <a:lnTo>
                    <a:pt x="1900" y="4839"/>
                  </a:lnTo>
                  <a:cubicBezTo>
                    <a:pt x="3337" y="4700"/>
                    <a:pt x="3245" y="2567"/>
                    <a:pt x="1808" y="2567"/>
                  </a:cubicBezTo>
                  <a:lnTo>
                    <a:pt x="1553" y="2567"/>
                  </a:lnTo>
                  <a:cubicBezTo>
                    <a:pt x="1530" y="2569"/>
                    <a:pt x="1508" y="2570"/>
                    <a:pt x="1487" y="2570"/>
                  </a:cubicBezTo>
                  <a:cubicBezTo>
                    <a:pt x="618" y="2570"/>
                    <a:pt x="625" y="1245"/>
                    <a:pt x="1508" y="1245"/>
                  </a:cubicBezTo>
                  <a:cubicBezTo>
                    <a:pt x="1523" y="1245"/>
                    <a:pt x="1538" y="1246"/>
                    <a:pt x="1553" y="1246"/>
                  </a:cubicBezTo>
                  <a:lnTo>
                    <a:pt x="1924" y="1246"/>
                  </a:lnTo>
                  <a:cubicBezTo>
                    <a:pt x="2225" y="1246"/>
                    <a:pt x="2457" y="1478"/>
                    <a:pt x="2457" y="1779"/>
                  </a:cubicBezTo>
                  <a:lnTo>
                    <a:pt x="2457" y="2034"/>
                  </a:lnTo>
                  <a:cubicBezTo>
                    <a:pt x="2457" y="2173"/>
                    <a:pt x="2573" y="2289"/>
                    <a:pt x="2712" y="2289"/>
                  </a:cubicBezTo>
                  <a:cubicBezTo>
                    <a:pt x="2827" y="2289"/>
                    <a:pt x="2943" y="2173"/>
                    <a:pt x="2943" y="2034"/>
                  </a:cubicBezTo>
                  <a:lnTo>
                    <a:pt x="2943" y="1779"/>
                  </a:lnTo>
                  <a:cubicBezTo>
                    <a:pt x="2943" y="1223"/>
                    <a:pt x="2480" y="760"/>
                    <a:pt x="1924" y="760"/>
                  </a:cubicBezTo>
                  <a:lnTo>
                    <a:pt x="1924" y="227"/>
                  </a:lnTo>
                  <a:cubicBezTo>
                    <a:pt x="1924" y="76"/>
                    <a:pt x="1802" y="1"/>
                    <a:pt x="1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64"/>
            <p:cNvSpPr/>
            <p:nvPr/>
          </p:nvSpPr>
          <p:spPr>
            <a:xfrm>
              <a:off x="6532675" y="4197000"/>
              <a:ext cx="12200" cy="37975"/>
            </a:xfrm>
            <a:custGeom>
              <a:avLst/>
              <a:gdLst/>
              <a:ahLst/>
              <a:cxnLst/>
              <a:rect l="l" t="t" r="r" b="b"/>
              <a:pathLst>
                <a:path w="488" h="1519" extrusionOk="0">
                  <a:moveTo>
                    <a:pt x="233" y="1"/>
                  </a:moveTo>
                  <a:cubicBezTo>
                    <a:pt x="117" y="1"/>
                    <a:pt x="1" y="117"/>
                    <a:pt x="1" y="256"/>
                  </a:cubicBezTo>
                  <a:lnTo>
                    <a:pt x="1" y="1276"/>
                  </a:lnTo>
                  <a:cubicBezTo>
                    <a:pt x="1" y="1438"/>
                    <a:pt x="123" y="1519"/>
                    <a:pt x="244" y="1519"/>
                  </a:cubicBezTo>
                  <a:cubicBezTo>
                    <a:pt x="366" y="1519"/>
                    <a:pt x="488" y="1438"/>
                    <a:pt x="488" y="1276"/>
                  </a:cubicBezTo>
                  <a:lnTo>
                    <a:pt x="488" y="256"/>
                  </a:lnTo>
                  <a:cubicBezTo>
                    <a:pt x="488" y="117"/>
                    <a:pt x="3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64"/>
            <p:cNvSpPr/>
            <p:nvPr/>
          </p:nvSpPr>
          <p:spPr>
            <a:xfrm>
              <a:off x="6470125" y="4209400"/>
              <a:ext cx="23775" cy="35850"/>
            </a:xfrm>
            <a:custGeom>
              <a:avLst/>
              <a:gdLst/>
              <a:ahLst/>
              <a:cxnLst/>
              <a:rect l="l" t="t" r="r" b="b"/>
              <a:pathLst>
                <a:path w="951" h="1434" extrusionOk="0">
                  <a:moveTo>
                    <a:pt x="262" y="0"/>
                  </a:moveTo>
                  <a:cubicBezTo>
                    <a:pt x="236" y="0"/>
                    <a:pt x="210" y="5"/>
                    <a:pt x="185" y="15"/>
                  </a:cubicBezTo>
                  <a:cubicBezTo>
                    <a:pt x="70" y="61"/>
                    <a:pt x="0" y="223"/>
                    <a:pt x="70" y="339"/>
                  </a:cubicBezTo>
                  <a:lnTo>
                    <a:pt x="464" y="1289"/>
                  </a:lnTo>
                  <a:cubicBezTo>
                    <a:pt x="497" y="1373"/>
                    <a:pt x="579" y="1433"/>
                    <a:pt x="675" y="1433"/>
                  </a:cubicBezTo>
                  <a:cubicBezTo>
                    <a:pt x="711" y="1433"/>
                    <a:pt x="750" y="1424"/>
                    <a:pt x="788" y="1405"/>
                  </a:cubicBezTo>
                  <a:cubicBezTo>
                    <a:pt x="904" y="1359"/>
                    <a:pt x="950" y="1220"/>
                    <a:pt x="904" y="1104"/>
                  </a:cubicBezTo>
                  <a:lnTo>
                    <a:pt x="510" y="154"/>
                  </a:lnTo>
                  <a:cubicBezTo>
                    <a:pt x="455" y="63"/>
                    <a:pt x="35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64"/>
            <p:cNvSpPr/>
            <p:nvPr/>
          </p:nvSpPr>
          <p:spPr>
            <a:xfrm>
              <a:off x="6416425" y="4244350"/>
              <a:ext cx="34600" cy="30325"/>
            </a:xfrm>
            <a:custGeom>
              <a:avLst/>
              <a:gdLst/>
              <a:ahLst/>
              <a:cxnLst/>
              <a:rect l="l" t="t" r="r" b="b"/>
              <a:pathLst>
                <a:path w="1384" h="1213" extrusionOk="0">
                  <a:moveTo>
                    <a:pt x="343" y="0"/>
                  </a:moveTo>
                  <a:cubicBezTo>
                    <a:pt x="163" y="0"/>
                    <a:pt x="1" y="242"/>
                    <a:pt x="178" y="401"/>
                  </a:cubicBezTo>
                  <a:lnTo>
                    <a:pt x="897" y="1143"/>
                  </a:lnTo>
                  <a:cubicBezTo>
                    <a:pt x="943" y="1189"/>
                    <a:pt x="1012" y="1212"/>
                    <a:pt x="1082" y="1212"/>
                  </a:cubicBezTo>
                  <a:cubicBezTo>
                    <a:pt x="1291" y="1212"/>
                    <a:pt x="1383" y="958"/>
                    <a:pt x="1244" y="795"/>
                  </a:cubicBezTo>
                  <a:lnTo>
                    <a:pt x="503" y="77"/>
                  </a:lnTo>
                  <a:cubicBezTo>
                    <a:pt x="454" y="23"/>
                    <a:pt x="397" y="0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64"/>
            <p:cNvSpPr/>
            <p:nvPr/>
          </p:nvSpPr>
          <p:spPr>
            <a:xfrm>
              <a:off x="6383200" y="4296300"/>
              <a:ext cx="39725" cy="22300"/>
            </a:xfrm>
            <a:custGeom>
              <a:avLst/>
              <a:gdLst/>
              <a:ahLst/>
              <a:cxnLst/>
              <a:rect l="l" t="t" r="r" b="b"/>
              <a:pathLst>
                <a:path w="1589" h="892" extrusionOk="0">
                  <a:moveTo>
                    <a:pt x="295" y="1"/>
                  </a:moveTo>
                  <a:cubicBezTo>
                    <a:pt x="200" y="1"/>
                    <a:pt x="107" y="63"/>
                    <a:pt x="70" y="154"/>
                  </a:cubicBezTo>
                  <a:cubicBezTo>
                    <a:pt x="1" y="270"/>
                    <a:pt x="70" y="409"/>
                    <a:pt x="186" y="479"/>
                  </a:cubicBezTo>
                  <a:lnTo>
                    <a:pt x="1136" y="873"/>
                  </a:lnTo>
                  <a:cubicBezTo>
                    <a:pt x="1171" y="886"/>
                    <a:pt x="1204" y="892"/>
                    <a:pt x="1234" y="892"/>
                  </a:cubicBezTo>
                  <a:cubicBezTo>
                    <a:pt x="1474" y="892"/>
                    <a:pt x="1589" y="532"/>
                    <a:pt x="1322" y="409"/>
                  </a:cubicBezTo>
                  <a:lnTo>
                    <a:pt x="372" y="15"/>
                  </a:lnTo>
                  <a:cubicBezTo>
                    <a:pt x="347" y="5"/>
                    <a:pt x="321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64"/>
            <p:cNvSpPr/>
            <p:nvPr/>
          </p:nvSpPr>
          <p:spPr>
            <a:xfrm>
              <a:off x="6372200" y="4358075"/>
              <a:ext cx="37675" cy="12200"/>
            </a:xfrm>
            <a:custGeom>
              <a:avLst/>
              <a:gdLst/>
              <a:ahLst/>
              <a:cxnLst/>
              <a:rect l="l" t="t" r="r" b="b"/>
              <a:pathLst>
                <a:path w="1507" h="488" extrusionOk="0">
                  <a:moveTo>
                    <a:pt x="232" y="1"/>
                  </a:moveTo>
                  <a:cubicBezTo>
                    <a:pt x="93" y="1"/>
                    <a:pt x="0" y="93"/>
                    <a:pt x="0" y="232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1252" y="487"/>
                  </a:lnTo>
                  <a:cubicBezTo>
                    <a:pt x="1391" y="487"/>
                    <a:pt x="1507" y="371"/>
                    <a:pt x="1507" y="232"/>
                  </a:cubicBezTo>
                  <a:cubicBezTo>
                    <a:pt x="1507" y="93"/>
                    <a:pt x="1391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64"/>
            <p:cNvSpPr/>
            <p:nvPr/>
          </p:nvSpPr>
          <p:spPr>
            <a:xfrm>
              <a:off x="6381175" y="4409775"/>
              <a:ext cx="39725" cy="21800"/>
            </a:xfrm>
            <a:custGeom>
              <a:avLst/>
              <a:gdLst/>
              <a:ahLst/>
              <a:cxnLst/>
              <a:rect l="l" t="t" r="r" b="b"/>
              <a:pathLst>
                <a:path w="1589" h="872" extrusionOk="0">
                  <a:moveTo>
                    <a:pt x="1310" y="1"/>
                  </a:moveTo>
                  <a:cubicBezTo>
                    <a:pt x="1279" y="1"/>
                    <a:pt x="1247" y="6"/>
                    <a:pt x="1217" y="18"/>
                  </a:cubicBezTo>
                  <a:lnTo>
                    <a:pt x="267" y="412"/>
                  </a:lnTo>
                  <a:cubicBezTo>
                    <a:pt x="0" y="515"/>
                    <a:pt x="115" y="872"/>
                    <a:pt x="354" y="872"/>
                  </a:cubicBezTo>
                  <a:cubicBezTo>
                    <a:pt x="385" y="872"/>
                    <a:pt x="418" y="866"/>
                    <a:pt x="453" y="853"/>
                  </a:cubicBezTo>
                  <a:lnTo>
                    <a:pt x="1403" y="459"/>
                  </a:lnTo>
                  <a:cubicBezTo>
                    <a:pt x="1519" y="412"/>
                    <a:pt x="1588" y="273"/>
                    <a:pt x="1542" y="134"/>
                  </a:cubicBezTo>
                  <a:cubicBezTo>
                    <a:pt x="1490" y="48"/>
                    <a:pt x="1400" y="1"/>
                    <a:pt x="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64"/>
            <p:cNvSpPr/>
            <p:nvPr/>
          </p:nvSpPr>
          <p:spPr>
            <a:xfrm>
              <a:off x="6656675" y="4409775"/>
              <a:ext cx="39200" cy="21800"/>
            </a:xfrm>
            <a:custGeom>
              <a:avLst/>
              <a:gdLst/>
              <a:ahLst/>
              <a:cxnLst/>
              <a:rect l="l" t="t" r="r" b="b"/>
              <a:pathLst>
                <a:path w="1568" h="872" extrusionOk="0">
                  <a:moveTo>
                    <a:pt x="256" y="1"/>
                  </a:moveTo>
                  <a:cubicBezTo>
                    <a:pt x="167" y="1"/>
                    <a:pt x="81" y="48"/>
                    <a:pt x="47" y="134"/>
                  </a:cubicBezTo>
                  <a:cubicBezTo>
                    <a:pt x="0" y="273"/>
                    <a:pt x="47" y="412"/>
                    <a:pt x="186" y="459"/>
                  </a:cubicBezTo>
                  <a:lnTo>
                    <a:pt x="1136" y="853"/>
                  </a:lnTo>
                  <a:cubicBezTo>
                    <a:pt x="1168" y="866"/>
                    <a:pt x="1199" y="872"/>
                    <a:pt x="1227" y="872"/>
                  </a:cubicBezTo>
                  <a:cubicBezTo>
                    <a:pt x="1451" y="872"/>
                    <a:pt x="1568" y="515"/>
                    <a:pt x="1321" y="412"/>
                  </a:cubicBezTo>
                  <a:lnTo>
                    <a:pt x="348" y="18"/>
                  </a:lnTo>
                  <a:cubicBezTo>
                    <a:pt x="318" y="6"/>
                    <a:pt x="287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64"/>
            <p:cNvSpPr/>
            <p:nvPr/>
          </p:nvSpPr>
          <p:spPr>
            <a:xfrm>
              <a:off x="6667675" y="4358075"/>
              <a:ext cx="37700" cy="12200"/>
            </a:xfrm>
            <a:custGeom>
              <a:avLst/>
              <a:gdLst/>
              <a:ahLst/>
              <a:cxnLst/>
              <a:rect l="l" t="t" r="r" b="b"/>
              <a:pathLst>
                <a:path w="1508" h="488" extrusionOk="0">
                  <a:moveTo>
                    <a:pt x="233" y="1"/>
                  </a:moveTo>
                  <a:cubicBezTo>
                    <a:pt x="117" y="1"/>
                    <a:pt x="1" y="93"/>
                    <a:pt x="1" y="232"/>
                  </a:cubicBezTo>
                  <a:cubicBezTo>
                    <a:pt x="1" y="371"/>
                    <a:pt x="117" y="487"/>
                    <a:pt x="233" y="487"/>
                  </a:cubicBezTo>
                  <a:lnTo>
                    <a:pt x="1275" y="487"/>
                  </a:lnTo>
                  <a:cubicBezTo>
                    <a:pt x="1391" y="487"/>
                    <a:pt x="1507" y="371"/>
                    <a:pt x="1507" y="232"/>
                  </a:cubicBezTo>
                  <a:cubicBezTo>
                    <a:pt x="1507" y="93"/>
                    <a:pt x="1414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64"/>
            <p:cNvSpPr/>
            <p:nvPr/>
          </p:nvSpPr>
          <p:spPr>
            <a:xfrm>
              <a:off x="6654625" y="4296300"/>
              <a:ext cx="39150" cy="22300"/>
            </a:xfrm>
            <a:custGeom>
              <a:avLst/>
              <a:gdLst/>
              <a:ahLst/>
              <a:cxnLst/>
              <a:rect l="l" t="t" r="r" b="b"/>
              <a:pathLst>
                <a:path w="1566" h="892" extrusionOk="0">
                  <a:moveTo>
                    <a:pt x="1294" y="1"/>
                  </a:moveTo>
                  <a:cubicBezTo>
                    <a:pt x="1269" y="1"/>
                    <a:pt x="1243" y="5"/>
                    <a:pt x="1218" y="15"/>
                  </a:cubicBezTo>
                  <a:lnTo>
                    <a:pt x="268" y="409"/>
                  </a:lnTo>
                  <a:cubicBezTo>
                    <a:pt x="1" y="532"/>
                    <a:pt x="116" y="892"/>
                    <a:pt x="355" y="892"/>
                  </a:cubicBezTo>
                  <a:cubicBezTo>
                    <a:pt x="386" y="892"/>
                    <a:pt x="419" y="886"/>
                    <a:pt x="453" y="873"/>
                  </a:cubicBezTo>
                  <a:lnTo>
                    <a:pt x="1403" y="479"/>
                  </a:lnTo>
                  <a:cubicBezTo>
                    <a:pt x="1519" y="409"/>
                    <a:pt x="1566" y="270"/>
                    <a:pt x="1519" y="154"/>
                  </a:cubicBezTo>
                  <a:cubicBezTo>
                    <a:pt x="1483" y="63"/>
                    <a:pt x="1389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64"/>
            <p:cNvSpPr/>
            <p:nvPr/>
          </p:nvSpPr>
          <p:spPr>
            <a:xfrm>
              <a:off x="6625525" y="4244525"/>
              <a:ext cx="33500" cy="30075"/>
            </a:xfrm>
            <a:custGeom>
              <a:avLst/>
              <a:gdLst/>
              <a:ahLst/>
              <a:cxnLst/>
              <a:rect l="l" t="t" r="r" b="b"/>
              <a:pathLst>
                <a:path w="1340" h="1203" extrusionOk="0">
                  <a:moveTo>
                    <a:pt x="1073" y="0"/>
                  </a:moveTo>
                  <a:cubicBezTo>
                    <a:pt x="1009" y="0"/>
                    <a:pt x="945" y="23"/>
                    <a:pt x="899" y="70"/>
                  </a:cubicBezTo>
                  <a:lnTo>
                    <a:pt x="180" y="788"/>
                  </a:lnTo>
                  <a:cubicBezTo>
                    <a:pt x="1" y="968"/>
                    <a:pt x="169" y="1203"/>
                    <a:pt x="351" y="1203"/>
                  </a:cubicBezTo>
                  <a:cubicBezTo>
                    <a:pt x="404" y="1203"/>
                    <a:pt x="458" y="1183"/>
                    <a:pt x="505" y="1136"/>
                  </a:cubicBezTo>
                  <a:lnTo>
                    <a:pt x="1246" y="394"/>
                  </a:lnTo>
                  <a:cubicBezTo>
                    <a:pt x="1339" y="302"/>
                    <a:pt x="1339" y="163"/>
                    <a:pt x="1246" y="70"/>
                  </a:cubicBezTo>
                  <a:cubicBezTo>
                    <a:pt x="1200" y="23"/>
                    <a:pt x="113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64"/>
            <p:cNvSpPr/>
            <p:nvPr/>
          </p:nvSpPr>
          <p:spPr>
            <a:xfrm>
              <a:off x="6583675" y="4209400"/>
              <a:ext cx="23200" cy="35725"/>
            </a:xfrm>
            <a:custGeom>
              <a:avLst/>
              <a:gdLst/>
              <a:ahLst/>
              <a:cxnLst/>
              <a:rect l="l" t="t" r="r" b="b"/>
              <a:pathLst>
                <a:path w="928" h="1429" extrusionOk="0">
                  <a:moveTo>
                    <a:pt x="677" y="0"/>
                  </a:moveTo>
                  <a:cubicBezTo>
                    <a:pt x="571" y="0"/>
                    <a:pt x="477" y="63"/>
                    <a:pt x="441" y="154"/>
                  </a:cubicBezTo>
                  <a:lnTo>
                    <a:pt x="47" y="1104"/>
                  </a:lnTo>
                  <a:cubicBezTo>
                    <a:pt x="0" y="1220"/>
                    <a:pt x="47" y="1359"/>
                    <a:pt x="186" y="1428"/>
                  </a:cubicBezTo>
                  <a:lnTo>
                    <a:pt x="278" y="1428"/>
                  </a:lnTo>
                  <a:cubicBezTo>
                    <a:pt x="371" y="1428"/>
                    <a:pt x="441" y="1382"/>
                    <a:pt x="487" y="1289"/>
                  </a:cubicBezTo>
                  <a:lnTo>
                    <a:pt x="881" y="339"/>
                  </a:lnTo>
                  <a:cubicBezTo>
                    <a:pt x="927" y="223"/>
                    <a:pt x="881" y="61"/>
                    <a:pt x="742" y="15"/>
                  </a:cubicBezTo>
                  <a:lnTo>
                    <a:pt x="765" y="15"/>
                  </a:lnTo>
                  <a:cubicBezTo>
                    <a:pt x="735" y="5"/>
                    <a:pt x="706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44" name="Google Shape;47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375" y="3511325"/>
            <a:ext cx="1150250" cy="11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5" name="Google Shape;474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8525" y="1305125"/>
            <a:ext cx="1150250" cy="11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096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Phân tích tĩnh</a:t>
            </a:r>
            <a:br>
              <a:rPr lang="en"/>
            </a:br>
            <a:r>
              <a:rPr lang="en" sz="1800" i="1"/>
              <a:t>(</a:t>
            </a:r>
            <a:r>
              <a:rPr lang="en-US" sz="1800" i="1"/>
              <a:t>Static Analysis</a:t>
            </a:r>
            <a:r>
              <a:rPr lang="en" sz="1800" i="1"/>
              <a:t>)</a:t>
            </a:r>
            <a:endParaRPr i="1"/>
          </a:p>
        </p:txBody>
      </p:sp>
      <p:sp>
        <p:nvSpPr>
          <p:cNvPr id="319" name="Google Shape;319;p42"/>
          <p:cNvSpPr txBox="1">
            <a:spLocks noGrp="1"/>
          </p:cNvSpPr>
          <p:nvPr>
            <p:ph type="subTitle" idx="1"/>
          </p:nvPr>
        </p:nvSpPr>
        <p:spPr>
          <a:xfrm>
            <a:off x="1106875" y="1784472"/>
            <a:ext cx="32004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rimson Text" pitchFamily="2" charset="0"/>
              </a:rPr>
              <a:t>Phân tích động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Vấn đề về: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Tài nguyên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Thời gian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Môi trường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Hiệu suất - tính bảo mật</a:t>
            </a:r>
            <a:endParaRPr sz="1600"/>
          </a:p>
        </p:txBody>
      </p:sp>
      <p:sp>
        <p:nvSpPr>
          <p:cNvPr id="320" name="Google Shape;320;p42"/>
          <p:cNvSpPr txBox="1">
            <a:spLocks noGrp="1"/>
          </p:cNvSpPr>
          <p:nvPr>
            <p:ph type="subTitle" idx="2"/>
          </p:nvPr>
        </p:nvSpPr>
        <p:spPr>
          <a:xfrm>
            <a:off x="4836725" y="1784472"/>
            <a:ext cx="32004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Crimson Text" pitchFamily="2" charset="0"/>
              </a:rPr>
              <a:t>Phân tích tĩnh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Thuộc tính dựa trên cấu trúc tệp thực thi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Không cần chạy thực thi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Hiệu quả tốt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Vấn đề với </a:t>
            </a:r>
            <a:r>
              <a:rPr lang="en" sz="1600" b="1" i="1"/>
              <a:t>Packed Malware</a:t>
            </a:r>
            <a:r>
              <a:rPr lang="en" sz="1600"/>
              <a:t>, adversarial malware,…</a:t>
            </a:r>
            <a:endParaRPr sz="1600"/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898" y="4120965"/>
            <a:ext cx="1223575" cy="12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p6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this diagram</a:t>
            </a:r>
            <a:endParaRPr/>
          </a:p>
        </p:txBody>
      </p:sp>
      <p:sp>
        <p:nvSpPr>
          <p:cNvPr id="4751" name="Google Shape;4751;p65"/>
          <p:cNvSpPr txBox="1"/>
          <p:nvPr/>
        </p:nvSpPr>
        <p:spPr>
          <a:xfrm>
            <a:off x="3899925" y="1526800"/>
            <a:ext cx="1731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Mercury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752" name="Google Shape;4752;p65"/>
          <p:cNvSpPr txBox="1"/>
          <p:nvPr/>
        </p:nvSpPr>
        <p:spPr>
          <a:xfrm>
            <a:off x="5930225" y="1477600"/>
            <a:ext cx="250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Mercury is the smallest planet of them all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753" name="Google Shape;4753;p65"/>
          <p:cNvSpPr txBox="1"/>
          <p:nvPr/>
        </p:nvSpPr>
        <p:spPr>
          <a:xfrm>
            <a:off x="3899925" y="3850650"/>
            <a:ext cx="1731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Venus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754" name="Google Shape;4754;p65"/>
          <p:cNvSpPr txBox="1"/>
          <p:nvPr/>
        </p:nvSpPr>
        <p:spPr>
          <a:xfrm>
            <a:off x="5930225" y="3801450"/>
            <a:ext cx="250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Venus is the second planet from the Sun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755" name="Google Shape;4755;p65"/>
          <p:cNvSpPr txBox="1"/>
          <p:nvPr/>
        </p:nvSpPr>
        <p:spPr>
          <a:xfrm>
            <a:off x="3899925" y="3076033"/>
            <a:ext cx="1731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Mars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756" name="Google Shape;4756;p65"/>
          <p:cNvSpPr txBox="1"/>
          <p:nvPr/>
        </p:nvSpPr>
        <p:spPr>
          <a:xfrm>
            <a:off x="5930225" y="3026833"/>
            <a:ext cx="250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Despite being red, Mars is actually a cold planet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757" name="Google Shape;4757;p65"/>
          <p:cNvSpPr txBox="1"/>
          <p:nvPr/>
        </p:nvSpPr>
        <p:spPr>
          <a:xfrm>
            <a:off x="3899925" y="2301417"/>
            <a:ext cx="1731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Earth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758" name="Google Shape;4758;p65"/>
          <p:cNvSpPr txBox="1"/>
          <p:nvPr/>
        </p:nvSpPr>
        <p:spPr>
          <a:xfrm>
            <a:off x="5930225" y="2252217"/>
            <a:ext cx="250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Earth is the only one that harbors life of them all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759" name="Google Shape;4759;p65"/>
          <p:cNvSpPr txBox="1"/>
          <p:nvPr/>
        </p:nvSpPr>
        <p:spPr>
          <a:xfrm>
            <a:off x="713250" y="2684788"/>
            <a:ext cx="2589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Jupiter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760" name="Google Shape;4760;p65"/>
          <p:cNvSpPr txBox="1"/>
          <p:nvPr/>
        </p:nvSpPr>
        <p:spPr>
          <a:xfrm>
            <a:off x="713250" y="3157589"/>
            <a:ext cx="2589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Jupiter is a gas giant and also was named after the Roman god of the skies and lightning. It’s a big planet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grpSp>
        <p:nvGrpSpPr>
          <p:cNvPr id="4761" name="Google Shape;4761;p65"/>
          <p:cNvGrpSpPr/>
          <p:nvPr/>
        </p:nvGrpSpPr>
        <p:grpSpPr>
          <a:xfrm>
            <a:off x="840358" y="1947450"/>
            <a:ext cx="593683" cy="595526"/>
            <a:chOff x="4333350" y="3423975"/>
            <a:chExt cx="410825" cy="412100"/>
          </a:xfrm>
        </p:grpSpPr>
        <p:sp>
          <p:nvSpPr>
            <p:cNvPr id="4762" name="Google Shape;4762;p65"/>
            <p:cNvSpPr/>
            <p:nvPr/>
          </p:nvSpPr>
          <p:spPr>
            <a:xfrm>
              <a:off x="4333350" y="3423975"/>
              <a:ext cx="410825" cy="412100"/>
            </a:xfrm>
            <a:custGeom>
              <a:avLst/>
              <a:gdLst/>
              <a:ahLst/>
              <a:cxnLst/>
              <a:rect l="l" t="t" r="r" b="b"/>
              <a:pathLst>
                <a:path w="16433" h="16484" extrusionOk="0">
                  <a:moveTo>
                    <a:pt x="8214" y="557"/>
                  </a:moveTo>
                  <a:cubicBezTo>
                    <a:pt x="8344" y="557"/>
                    <a:pt x="8471" y="644"/>
                    <a:pt x="8483" y="817"/>
                  </a:cubicBezTo>
                  <a:lnTo>
                    <a:pt x="8483" y="2602"/>
                  </a:lnTo>
                  <a:cubicBezTo>
                    <a:pt x="8471" y="2764"/>
                    <a:pt x="8344" y="2845"/>
                    <a:pt x="8214" y="2845"/>
                  </a:cubicBezTo>
                  <a:cubicBezTo>
                    <a:pt x="8083" y="2845"/>
                    <a:pt x="7950" y="2764"/>
                    <a:pt x="7927" y="2602"/>
                  </a:cubicBezTo>
                  <a:lnTo>
                    <a:pt x="7927" y="817"/>
                  </a:lnTo>
                  <a:cubicBezTo>
                    <a:pt x="7950" y="644"/>
                    <a:pt x="8083" y="557"/>
                    <a:pt x="8214" y="557"/>
                  </a:cubicBezTo>
                  <a:close/>
                  <a:moveTo>
                    <a:pt x="4091" y="539"/>
                  </a:moveTo>
                  <a:cubicBezTo>
                    <a:pt x="4225" y="539"/>
                    <a:pt x="4358" y="632"/>
                    <a:pt x="4358" y="817"/>
                  </a:cubicBezTo>
                  <a:lnTo>
                    <a:pt x="4358" y="2602"/>
                  </a:lnTo>
                  <a:cubicBezTo>
                    <a:pt x="4358" y="2787"/>
                    <a:pt x="4225" y="2880"/>
                    <a:pt x="4091" y="2880"/>
                  </a:cubicBezTo>
                  <a:cubicBezTo>
                    <a:pt x="3958" y="2880"/>
                    <a:pt x="3825" y="2787"/>
                    <a:pt x="3825" y="2602"/>
                  </a:cubicBezTo>
                  <a:lnTo>
                    <a:pt x="3825" y="817"/>
                  </a:lnTo>
                  <a:cubicBezTo>
                    <a:pt x="3825" y="632"/>
                    <a:pt x="3958" y="539"/>
                    <a:pt x="4091" y="539"/>
                  </a:cubicBezTo>
                  <a:close/>
                  <a:moveTo>
                    <a:pt x="12321" y="539"/>
                  </a:moveTo>
                  <a:cubicBezTo>
                    <a:pt x="12458" y="539"/>
                    <a:pt x="12597" y="632"/>
                    <a:pt x="12608" y="817"/>
                  </a:cubicBezTo>
                  <a:lnTo>
                    <a:pt x="12608" y="2602"/>
                  </a:lnTo>
                  <a:cubicBezTo>
                    <a:pt x="12597" y="2787"/>
                    <a:pt x="12458" y="2880"/>
                    <a:pt x="12321" y="2880"/>
                  </a:cubicBezTo>
                  <a:cubicBezTo>
                    <a:pt x="12185" y="2880"/>
                    <a:pt x="12052" y="2787"/>
                    <a:pt x="12052" y="2602"/>
                  </a:cubicBezTo>
                  <a:lnTo>
                    <a:pt x="12052" y="817"/>
                  </a:lnTo>
                  <a:cubicBezTo>
                    <a:pt x="12052" y="632"/>
                    <a:pt x="12185" y="539"/>
                    <a:pt x="12321" y="539"/>
                  </a:cubicBezTo>
                  <a:close/>
                  <a:moveTo>
                    <a:pt x="15945" y="2069"/>
                  </a:moveTo>
                  <a:lnTo>
                    <a:pt x="15945" y="4155"/>
                  </a:lnTo>
                  <a:lnTo>
                    <a:pt x="14346" y="4155"/>
                  </a:lnTo>
                  <a:cubicBezTo>
                    <a:pt x="14022" y="4155"/>
                    <a:pt x="14022" y="4641"/>
                    <a:pt x="14346" y="4641"/>
                  </a:cubicBezTo>
                  <a:lnTo>
                    <a:pt x="15945" y="4641"/>
                  </a:lnTo>
                  <a:lnTo>
                    <a:pt x="15945" y="15997"/>
                  </a:lnTo>
                  <a:lnTo>
                    <a:pt x="488" y="15997"/>
                  </a:lnTo>
                  <a:lnTo>
                    <a:pt x="488" y="4641"/>
                  </a:lnTo>
                  <a:lnTo>
                    <a:pt x="13234" y="4641"/>
                  </a:lnTo>
                  <a:cubicBezTo>
                    <a:pt x="13535" y="4641"/>
                    <a:pt x="13535" y="4178"/>
                    <a:pt x="13234" y="4178"/>
                  </a:cubicBezTo>
                  <a:lnTo>
                    <a:pt x="488" y="4178"/>
                  </a:lnTo>
                  <a:lnTo>
                    <a:pt x="488" y="2069"/>
                  </a:lnTo>
                  <a:lnTo>
                    <a:pt x="3338" y="2069"/>
                  </a:lnTo>
                  <a:lnTo>
                    <a:pt x="3338" y="2602"/>
                  </a:lnTo>
                  <a:cubicBezTo>
                    <a:pt x="3338" y="3112"/>
                    <a:pt x="3715" y="3367"/>
                    <a:pt x="4091" y="3367"/>
                  </a:cubicBezTo>
                  <a:cubicBezTo>
                    <a:pt x="4468" y="3367"/>
                    <a:pt x="4845" y="3112"/>
                    <a:pt x="4845" y="2602"/>
                  </a:cubicBezTo>
                  <a:lnTo>
                    <a:pt x="4845" y="2069"/>
                  </a:lnTo>
                  <a:lnTo>
                    <a:pt x="7463" y="2069"/>
                  </a:lnTo>
                  <a:lnTo>
                    <a:pt x="7463" y="2602"/>
                  </a:lnTo>
                  <a:cubicBezTo>
                    <a:pt x="7487" y="3077"/>
                    <a:pt x="7846" y="3315"/>
                    <a:pt x="8208" y="3315"/>
                  </a:cubicBezTo>
                  <a:cubicBezTo>
                    <a:pt x="8570" y="3315"/>
                    <a:pt x="8935" y="3077"/>
                    <a:pt x="8970" y="2602"/>
                  </a:cubicBezTo>
                  <a:lnTo>
                    <a:pt x="8970" y="2069"/>
                  </a:lnTo>
                  <a:lnTo>
                    <a:pt x="11565" y="2069"/>
                  </a:lnTo>
                  <a:lnTo>
                    <a:pt x="11565" y="2602"/>
                  </a:lnTo>
                  <a:cubicBezTo>
                    <a:pt x="11565" y="3112"/>
                    <a:pt x="11948" y="3367"/>
                    <a:pt x="12330" y="3367"/>
                  </a:cubicBezTo>
                  <a:cubicBezTo>
                    <a:pt x="12713" y="3367"/>
                    <a:pt x="13095" y="3112"/>
                    <a:pt x="13095" y="2602"/>
                  </a:cubicBezTo>
                  <a:lnTo>
                    <a:pt x="13095" y="2069"/>
                  </a:lnTo>
                  <a:close/>
                  <a:moveTo>
                    <a:pt x="8208" y="1"/>
                  </a:moveTo>
                  <a:cubicBezTo>
                    <a:pt x="7817" y="1"/>
                    <a:pt x="7429" y="273"/>
                    <a:pt x="7463" y="817"/>
                  </a:cubicBezTo>
                  <a:lnTo>
                    <a:pt x="7463" y="1605"/>
                  </a:lnTo>
                  <a:lnTo>
                    <a:pt x="4845" y="1605"/>
                  </a:lnTo>
                  <a:lnTo>
                    <a:pt x="4845" y="817"/>
                  </a:lnTo>
                  <a:cubicBezTo>
                    <a:pt x="4845" y="308"/>
                    <a:pt x="4468" y="53"/>
                    <a:pt x="4091" y="53"/>
                  </a:cubicBezTo>
                  <a:cubicBezTo>
                    <a:pt x="3715" y="53"/>
                    <a:pt x="3338" y="308"/>
                    <a:pt x="3338" y="817"/>
                  </a:cubicBezTo>
                  <a:lnTo>
                    <a:pt x="3338" y="1605"/>
                  </a:lnTo>
                  <a:lnTo>
                    <a:pt x="233" y="1605"/>
                  </a:lnTo>
                  <a:cubicBezTo>
                    <a:pt x="94" y="1605"/>
                    <a:pt x="1" y="1698"/>
                    <a:pt x="1" y="1837"/>
                  </a:cubicBezTo>
                  <a:lnTo>
                    <a:pt x="1" y="16229"/>
                  </a:lnTo>
                  <a:cubicBezTo>
                    <a:pt x="1" y="16368"/>
                    <a:pt x="94" y="16484"/>
                    <a:pt x="233" y="16484"/>
                  </a:cubicBezTo>
                  <a:lnTo>
                    <a:pt x="16177" y="16484"/>
                  </a:lnTo>
                  <a:cubicBezTo>
                    <a:pt x="16316" y="16484"/>
                    <a:pt x="16432" y="16368"/>
                    <a:pt x="16432" y="16229"/>
                  </a:cubicBezTo>
                  <a:lnTo>
                    <a:pt x="16432" y="1837"/>
                  </a:lnTo>
                  <a:cubicBezTo>
                    <a:pt x="16432" y="1698"/>
                    <a:pt x="16316" y="1605"/>
                    <a:pt x="16177" y="1605"/>
                  </a:cubicBezTo>
                  <a:lnTo>
                    <a:pt x="13072" y="1605"/>
                  </a:lnTo>
                  <a:lnTo>
                    <a:pt x="13072" y="817"/>
                  </a:lnTo>
                  <a:cubicBezTo>
                    <a:pt x="13072" y="308"/>
                    <a:pt x="12695" y="53"/>
                    <a:pt x="12319" y="53"/>
                  </a:cubicBezTo>
                  <a:cubicBezTo>
                    <a:pt x="11942" y="53"/>
                    <a:pt x="11565" y="308"/>
                    <a:pt x="11565" y="817"/>
                  </a:cubicBezTo>
                  <a:lnTo>
                    <a:pt x="11565" y="1605"/>
                  </a:lnTo>
                  <a:lnTo>
                    <a:pt x="8970" y="1605"/>
                  </a:lnTo>
                  <a:lnTo>
                    <a:pt x="8970" y="817"/>
                  </a:lnTo>
                  <a:cubicBezTo>
                    <a:pt x="8993" y="273"/>
                    <a:pt x="8599" y="1"/>
                    <a:pt x="8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5"/>
            <p:cNvSpPr/>
            <p:nvPr/>
          </p:nvSpPr>
          <p:spPr>
            <a:xfrm>
              <a:off x="4376225" y="3553600"/>
              <a:ext cx="324475" cy="256700"/>
            </a:xfrm>
            <a:custGeom>
              <a:avLst/>
              <a:gdLst/>
              <a:ahLst/>
              <a:cxnLst/>
              <a:rect l="l" t="t" r="r" b="b"/>
              <a:pathLst>
                <a:path w="12979" h="10268" extrusionOk="0">
                  <a:moveTo>
                    <a:pt x="10360" y="1264"/>
                  </a:moveTo>
                  <a:lnTo>
                    <a:pt x="10360" y="4902"/>
                  </a:lnTo>
                  <a:lnTo>
                    <a:pt x="10128" y="4902"/>
                  </a:lnTo>
                  <a:cubicBezTo>
                    <a:pt x="9804" y="4902"/>
                    <a:pt x="9804" y="5366"/>
                    <a:pt x="10128" y="5389"/>
                  </a:cubicBezTo>
                  <a:lnTo>
                    <a:pt x="10360" y="5389"/>
                  </a:lnTo>
                  <a:lnTo>
                    <a:pt x="10360" y="9004"/>
                  </a:lnTo>
                  <a:lnTo>
                    <a:pt x="6745" y="9004"/>
                  </a:lnTo>
                  <a:lnTo>
                    <a:pt x="6745" y="8773"/>
                  </a:lnTo>
                  <a:cubicBezTo>
                    <a:pt x="6745" y="8646"/>
                    <a:pt x="6648" y="8538"/>
                    <a:pt x="6525" y="8538"/>
                  </a:cubicBezTo>
                  <a:cubicBezTo>
                    <a:pt x="6514" y="8538"/>
                    <a:pt x="6502" y="8539"/>
                    <a:pt x="6490" y="8541"/>
                  </a:cubicBezTo>
                  <a:cubicBezTo>
                    <a:pt x="6351" y="8541"/>
                    <a:pt x="6258" y="8634"/>
                    <a:pt x="6258" y="8773"/>
                  </a:cubicBezTo>
                  <a:lnTo>
                    <a:pt x="6258" y="9004"/>
                  </a:lnTo>
                  <a:lnTo>
                    <a:pt x="2620" y="9004"/>
                  </a:lnTo>
                  <a:lnTo>
                    <a:pt x="2620" y="5389"/>
                  </a:lnTo>
                  <a:lnTo>
                    <a:pt x="2875" y="5389"/>
                  </a:lnTo>
                  <a:cubicBezTo>
                    <a:pt x="3176" y="5389"/>
                    <a:pt x="3176" y="4902"/>
                    <a:pt x="2875" y="4902"/>
                  </a:cubicBezTo>
                  <a:lnTo>
                    <a:pt x="2620" y="4902"/>
                  </a:lnTo>
                  <a:lnTo>
                    <a:pt x="2620" y="1264"/>
                  </a:lnTo>
                  <a:lnTo>
                    <a:pt x="6258" y="1264"/>
                  </a:lnTo>
                  <a:lnTo>
                    <a:pt x="6258" y="1519"/>
                  </a:lnTo>
                  <a:cubicBezTo>
                    <a:pt x="6258" y="1658"/>
                    <a:pt x="6351" y="1774"/>
                    <a:pt x="6490" y="1774"/>
                  </a:cubicBezTo>
                  <a:cubicBezTo>
                    <a:pt x="6629" y="1774"/>
                    <a:pt x="6745" y="1658"/>
                    <a:pt x="6745" y="1519"/>
                  </a:cubicBezTo>
                  <a:lnTo>
                    <a:pt x="6745" y="1264"/>
                  </a:lnTo>
                  <a:close/>
                  <a:moveTo>
                    <a:pt x="2376" y="1"/>
                  </a:moveTo>
                  <a:cubicBezTo>
                    <a:pt x="2255" y="1"/>
                    <a:pt x="2133" y="82"/>
                    <a:pt x="2133" y="244"/>
                  </a:cubicBezTo>
                  <a:lnTo>
                    <a:pt x="2133" y="777"/>
                  </a:lnTo>
                  <a:lnTo>
                    <a:pt x="325" y="777"/>
                  </a:lnTo>
                  <a:cubicBezTo>
                    <a:pt x="186" y="777"/>
                    <a:pt x="70" y="893"/>
                    <a:pt x="70" y="1032"/>
                  </a:cubicBezTo>
                  <a:cubicBezTo>
                    <a:pt x="70" y="1148"/>
                    <a:pt x="186" y="1264"/>
                    <a:pt x="325" y="1264"/>
                  </a:cubicBezTo>
                  <a:lnTo>
                    <a:pt x="2156" y="1264"/>
                  </a:lnTo>
                  <a:lnTo>
                    <a:pt x="2156" y="4902"/>
                  </a:lnTo>
                  <a:lnTo>
                    <a:pt x="325" y="4902"/>
                  </a:lnTo>
                  <a:cubicBezTo>
                    <a:pt x="1" y="4902"/>
                    <a:pt x="1" y="5389"/>
                    <a:pt x="325" y="5389"/>
                  </a:cubicBezTo>
                  <a:lnTo>
                    <a:pt x="2156" y="5389"/>
                  </a:lnTo>
                  <a:lnTo>
                    <a:pt x="2156" y="9004"/>
                  </a:lnTo>
                  <a:lnTo>
                    <a:pt x="325" y="9004"/>
                  </a:lnTo>
                  <a:cubicBezTo>
                    <a:pt x="186" y="9004"/>
                    <a:pt x="94" y="9120"/>
                    <a:pt x="94" y="9259"/>
                  </a:cubicBezTo>
                  <a:cubicBezTo>
                    <a:pt x="94" y="9398"/>
                    <a:pt x="186" y="9491"/>
                    <a:pt x="325" y="9491"/>
                  </a:cubicBezTo>
                  <a:lnTo>
                    <a:pt x="2156" y="9491"/>
                  </a:lnTo>
                  <a:lnTo>
                    <a:pt x="2156" y="10024"/>
                  </a:lnTo>
                  <a:cubicBezTo>
                    <a:pt x="2156" y="10186"/>
                    <a:pt x="2272" y="10268"/>
                    <a:pt x="2388" y="10268"/>
                  </a:cubicBezTo>
                  <a:cubicBezTo>
                    <a:pt x="2504" y="10268"/>
                    <a:pt x="2620" y="10186"/>
                    <a:pt x="2620" y="10024"/>
                  </a:cubicBezTo>
                  <a:lnTo>
                    <a:pt x="2620" y="9491"/>
                  </a:lnTo>
                  <a:lnTo>
                    <a:pt x="6258" y="9491"/>
                  </a:lnTo>
                  <a:lnTo>
                    <a:pt x="6258" y="10024"/>
                  </a:lnTo>
                  <a:cubicBezTo>
                    <a:pt x="6258" y="10163"/>
                    <a:pt x="6374" y="10256"/>
                    <a:pt x="6490" y="10256"/>
                  </a:cubicBezTo>
                  <a:cubicBezTo>
                    <a:pt x="6629" y="10256"/>
                    <a:pt x="6745" y="10163"/>
                    <a:pt x="6745" y="10024"/>
                  </a:cubicBezTo>
                  <a:lnTo>
                    <a:pt x="6745" y="9491"/>
                  </a:lnTo>
                  <a:lnTo>
                    <a:pt x="10383" y="9491"/>
                  </a:lnTo>
                  <a:lnTo>
                    <a:pt x="10383" y="10024"/>
                  </a:lnTo>
                  <a:cubicBezTo>
                    <a:pt x="10383" y="10186"/>
                    <a:pt x="10499" y="10268"/>
                    <a:pt x="10615" y="10268"/>
                  </a:cubicBezTo>
                  <a:cubicBezTo>
                    <a:pt x="10731" y="10268"/>
                    <a:pt x="10847" y="10186"/>
                    <a:pt x="10847" y="10024"/>
                  </a:cubicBezTo>
                  <a:lnTo>
                    <a:pt x="10847" y="9491"/>
                  </a:lnTo>
                  <a:lnTo>
                    <a:pt x="12678" y="9491"/>
                  </a:lnTo>
                  <a:cubicBezTo>
                    <a:pt x="12794" y="9491"/>
                    <a:pt x="12909" y="9375"/>
                    <a:pt x="12909" y="9259"/>
                  </a:cubicBezTo>
                  <a:cubicBezTo>
                    <a:pt x="12909" y="9120"/>
                    <a:pt x="12817" y="9004"/>
                    <a:pt x="12678" y="9004"/>
                  </a:cubicBezTo>
                  <a:lnTo>
                    <a:pt x="10847" y="9004"/>
                  </a:lnTo>
                  <a:lnTo>
                    <a:pt x="10847" y="5389"/>
                  </a:lnTo>
                  <a:lnTo>
                    <a:pt x="12678" y="5389"/>
                  </a:lnTo>
                  <a:cubicBezTo>
                    <a:pt x="12979" y="5389"/>
                    <a:pt x="12979" y="4902"/>
                    <a:pt x="12678" y="4902"/>
                  </a:cubicBezTo>
                  <a:lnTo>
                    <a:pt x="10847" y="4902"/>
                  </a:lnTo>
                  <a:lnTo>
                    <a:pt x="10847" y="1264"/>
                  </a:lnTo>
                  <a:lnTo>
                    <a:pt x="12678" y="1264"/>
                  </a:lnTo>
                  <a:cubicBezTo>
                    <a:pt x="12794" y="1264"/>
                    <a:pt x="12909" y="1148"/>
                    <a:pt x="12909" y="1032"/>
                  </a:cubicBezTo>
                  <a:cubicBezTo>
                    <a:pt x="12909" y="893"/>
                    <a:pt x="12794" y="777"/>
                    <a:pt x="12678" y="777"/>
                  </a:cubicBezTo>
                  <a:lnTo>
                    <a:pt x="10847" y="777"/>
                  </a:lnTo>
                  <a:lnTo>
                    <a:pt x="10847" y="244"/>
                  </a:lnTo>
                  <a:cubicBezTo>
                    <a:pt x="10847" y="82"/>
                    <a:pt x="10725" y="1"/>
                    <a:pt x="10604" y="1"/>
                  </a:cubicBezTo>
                  <a:cubicBezTo>
                    <a:pt x="10482" y="1"/>
                    <a:pt x="10360" y="82"/>
                    <a:pt x="10360" y="244"/>
                  </a:cubicBezTo>
                  <a:lnTo>
                    <a:pt x="10360" y="777"/>
                  </a:lnTo>
                  <a:lnTo>
                    <a:pt x="6745" y="777"/>
                  </a:lnTo>
                  <a:lnTo>
                    <a:pt x="6745" y="244"/>
                  </a:lnTo>
                  <a:cubicBezTo>
                    <a:pt x="6745" y="105"/>
                    <a:pt x="6629" y="13"/>
                    <a:pt x="6490" y="13"/>
                  </a:cubicBezTo>
                  <a:cubicBezTo>
                    <a:pt x="6351" y="13"/>
                    <a:pt x="6258" y="128"/>
                    <a:pt x="6258" y="244"/>
                  </a:cubicBezTo>
                  <a:lnTo>
                    <a:pt x="6258" y="777"/>
                  </a:lnTo>
                  <a:lnTo>
                    <a:pt x="2620" y="777"/>
                  </a:lnTo>
                  <a:lnTo>
                    <a:pt x="2620" y="244"/>
                  </a:lnTo>
                  <a:cubicBezTo>
                    <a:pt x="2620" y="82"/>
                    <a:pt x="2498" y="1"/>
                    <a:pt x="2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5"/>
            <p:cNvSpPr/>
            <p:nvPr/>
          </p:nvSpPr>
          <p:spPr>
            <a:xfrm>
              <a:off x="4438225" y="3605475"/>
              <a:ext cx="175575" cy="150300"/>
            </a:xfrm>
            <a:custGeom>
              <a:avLst/>
              <a:gdLst/>
              <a:ahLst/>
              <a:cxnLst/>
              <a:rect l="l" t="t" r="r" b="b"/>
              <a:pathLst>
                <a:path w="7023" h="6012" extrusionOk="0">
                  <a:moveTo>
                    <a:pt x="3996" y="467"/>
                  </a:moveTo>
                  <a:cubicBezTo>
                    <a:pt x="5294" y="467"/>
                    <a:pt x="6536" y="1468"/>
                    <a:pt x="6536" y="2990"/>
                  </a:cubicBezTo>
                  <a:cubicBezTo>
                    <a:pt x="6536" y="4403"/>
                    <a:pt x="5400" y="5516"/>
                    <a:pt x="4010" y="5516"/>
                  </a:cubicBezTo>
                  <a:cubicBezTo>
                    <a:pt x="1762" y="5516"/>
                    <a:pt x="650" y="2804"/>
                    <a:pt x="2225" y="1205"/>
                  </a:cubicBezTo>
                  <a:cubicBezTo>
                    <a:pt x="2742" y="696"/>
                    <a:pt x="3376" y="467"/>
                    <a:pt x="3996" y="467"/>
                  </a:cubicBezTo>
                  <a:close/>
                  <a:moveTo>
                    <a:pt x="4010" y="0"/>
                  </a:moveTo>
                  <a:cubicBezTo>
                    <a:pt x="1322" y="0"/>
                    <a:pt x="1" y="3221"/>
                    <a:pt x="1878" y="5122"/>
                  </a:cubicBezTo>
                  <a:cubicBezTo>
                    <a:pt x="2493" y="5737"/>
                    <a:pt x="3248" y="6012"/>
                    <a:pt x="3989" y="6012"/>
                  </a:cubicBezTo>
                  <a:cubicBezTo>
                    <a:pt x="5538" y="6012"/>
                    <a:pt x="7023" y="4808"/>
                    <a:pt x="7023" y="2990"/>
                  </a:cubicBezTo>
                  <a:cubicBezTo>
                    <a:pt x="7023" y="1344"/>
                    <a:pt x="5679" y="0"/>
                    <a:pt x="4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5"/>
            <p:cNvSpPr/>
            <p:nvPr/>
          </p:nvSpPr>
          <p:spPr>
            <a:xfrm>
              <a:off x="4507750" y="3632700"/>
              <a:ext cx="61450" cy="95625"/>
            </a:xfrm>
            <a:custGeom>
              <a:avLst/>
              <a:gdLst/>
              <a:ahLst/>
              <a:cxnLst/>
              <a:rect l="l" t="t" r="r" b="b"/>
              <a:pathLst>
                <a:path w="2458" h="3825" extrusionOk="0">
                  <a:moveTo>
                    <a:pt x="1229" y="0"/>
                  </a:moveTo>
                  <a:cubicBezTo>
                    <a:pt x="1090" y="0"/>
                    <a:pt x="997" y="116"/>
                    <a:pt x="997" y="232"/>
                  </a:cubicBezTo>
                  <a:lnTo>
                    <a:pt x="997" y="510"/>
                  </a:lnTo>
                  <a:cubicBezTo>
                    <a:pt x="1" y="696"/>
                    <a:pt x="140" y="2156"/>
                    <a:pt x="1159" y="2156"/>
                  </a:cubicBezTo>
                  <a:lnTo>
                    <a:pt x="1322" y="2156"/>
                  </a:lnTo>
                  <a:cubicBezTo>
                    <a:pt x="1785" y="2156"/>
                    <a:pt x="1785" y="2851"/>
                    <a:pt x="1322" y="2851"/>
                  </a:cubicBezTo>
                  <a:lnTo>
                    <a:pt x="1067" y="2851"/>
                  </a:lnTo>
                  <a:cubicBezTo>
                    <a:pt x="928" y="2851"/>
                    <a:pt x="812" y="2712"/>
                    <a:pt x="812" y="2573"/>
                  </a:cubicBezTo>
                  <a:cubicBezTo>
                    <a:pt x="812" y="2457"/>
                    <a:pt x="696" y="2341"/>
                    <a:pt x="557" y="2341"/>
                  </a:cubicBezTo>
                  <a:cubicBezTo>
                    <a:pt x="441" y="2341"/>
                    <a:pt x="325" y="2434"/>
                    <a:pt x="325" y="2573"/>
                  </a:cubicBezTo>
                  <a:cubicBezTo>
                    <a:pt x="325" y="2967"/>
                    <a:pt x="603" y="3268"/>
                    <a:pt x="997" y="3314"/>
                  </a:cubicBezTo>
                  <a:lnTo>
                    <a:pt x="997" y="3593"/>
                  </a:lnTo>
                  <a:cubicBezTo>
                    <a:pt x="997" y="3708"/>
                    <a:pt x="1090" y="3824"/>
                    <a:pt x="1229" y="3824"/>
                  </a:cubicBezTo>
                  <a:cubicBezTo>
                    <a:pt x="1368" y="3824"/>
                    <a:pt x="1484" y="3708"/>
                    <a:pt x="1484" y="3593"/>
                  </a:cubicBezTo>
                  <a:lnTo>
                    <a:pt x="1484" y="3314"/>
                  </a:lnTo>
                  <a:cubicBezTo>
                    <a:pt x="2457" y="3129"/>
                    <a:pt x="2318" y="1669"/>
                    <a:pt x="1322" y="1669"/>
                  </a:cubicBezTo>
                  <a:lnTo>
                    <a:pt x="1159" y="1669"/>
                  </a:lnTo>
                  <a:cubicBezTo>
                    <a:pt x="696" y="1669"/>
                    <a:pt x="696" y="974"/>
                    <a:pt x="1159" y="974"/>
                  </a:cubicBezTo>
                  <a:lnTo>
                    <a:pt x="1391" y="974"/>
                  </a:lnTo>
                  <a:cubicBezTo>
                    <a:pt x="1553" y="974"/>
                    <a:pt x="1669" y="1090"/>
                    <a:pt x="1669" y="1252"/>
                  </a:cubicBezTo>
                  <a:lnTo>
                    <a:pt x="1669" y="1414"/>
                  </a:lnTo>
                  <a:cubicBezTo>
                    <a:pt x="1669" y="1530"/>
                    <a:pt x="1762" y="1646"/>
                    <a:pt x="1901" y="1646"/>
                  </a:cubicBezTo>
                  <a:cubicBezTo>
                    <a:pt x="2040" y="1646"/>
                    <a:pt x="2133" y="1530"/>
                    <a:pt x="2133" y="1414"/>
                  </a:cubicBezTo>
                  <a:lnTo>
                    <a:pt x="2133" y="1252"/>
                  </a:lnTo>
                  <a:cubicBezTo>
                    <a:pt x="2133" y="858"/>
                    <a:pt x="1855" y="533"/>
                    <a:pt x="1484" y="510"/>
                  </a:cubicBezTo>
                  <a:lnTo>
                    <a:pt x="1484" y="232"/>
                  </a:lnTo>
                  <a:cubicBezTo>
                    <a:pt x="1484" y="93"/>
                    <a:pt x="1368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66" name="Google Shape;4766;p65"/>
          <p:cNvCxnSpPr>
            <a:stCxn id="4759" idx="3"/>
            <a:endCxn id="4751" idx="1"/>
          </p:cNvCxnSpPr>
          <p:nvPr/>
        </p:nvCxnSpPr>
        <p:spPr>
          <a:xfrm rot="10800000" flipH="1">
            <a:off x="3303150" y="1785388"/>
            <a:ext cx="596700" cy="11580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7" name="Google Shape;4767;p65"/>
          <p:cNvCxnSpPr>
            <a:stCxn id="4759" idx="3"/>
            <a:endCxn id="4757" idx="1"/>
          </p:cNvCxnSpPr>
          <p:nvPr/>
        </p:nvCxnSpPr>
        <p:spPr>
          <a:xfrm rot="10800000" flipH="1">
            <a:off x="3303150" y="2559988"/>
            <a:ext cx="596700" cy="383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8" name="Google Shape;4768;p65"/>
          <p:cNvCxnSpPr>
            <a:stCxn id="4759" idx="3"/>
            <a:endCxn id="4755" idx="1"/>
          </p:cNvCxnSpPr>
          <p:nvPr/>
        </p:nvCxnSpPr>
        <p:spPr>
          <a:xfrm>
            <a:off x="3303150" y="2943388"/>
            <a:ext cx="596700" cy="3912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9" name="Google Shape;4769;p65"/>
          <p:cNvCxnSpPr>
            <a:stCxn id="4759" idx="3"/>
            <a:endCxn id="4753" idx="1"/>
          </p:cNvCxnSpPr>
          <p:nvPr/>
        </p:nvCxnSpPr>
        <p:spPr>
          <a:xfrm>
            <a:off x="3303150" y="2943388"/>
            <a:ext cx="596700" cy="11658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0" name="Google Shape;4770;p65"/>
          <p:cNvCxnSpPr>
            <a:stCxn id="4751" idx="3"/>
            <a:endCxn id="4752" idx="1"/>
          </p:cNvCxnSpPr>
          <p:nvPr/>
        </p:nvCxnSpPr>
        <p:spPr>
          <a:xfrm>
            <a:off x="5631825" y="1785400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1" name="Google Shape;4771;p65"/>
          <p:cNvCxnSpPr>
            <a:stCxn id="4757" idx="3"/>
            <a:endCxn id="4758" idx="1"/>
          </p:cNvCxnSpPr>
          <p:nvPr/>
        </p:nvCxnSpPr>
        <p:spPr>
          <a:xfrm>
            <a:off x="5631825" y="2560017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2" name="Google Shape;4772;p65"/>
          <p:cNvCxnSpPr>
            <a:stCxn id="4755" idx="3"/>
            <a:endCxn id="4756" idx="1"/>
          </p:cNvCxnSpPr>
          <p:nvPr/>
        </p:nvCxnSpPr>
        <p:spPr>
          <a:xfrm>
            <a:off x="5631825" y="3334633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3" name="Google Shape;4773;p65"/>
          <p:cNvCxnSpPr>
            <a:stCxn id="4753" idx="3"/>
            <a:endCxn id="4754" idx="1"/>
          </p:cNvCxnSpPr>
          <p:nvPr/>
        </p:nvCxnSpPr>
        <p:spPr>
          <a:xfrm>
            <a:off x="5631825" y="4109250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4" name="Google Shape;4774;p65"/>
          <p:cNvCxnSpPr/>
          <p:nvPr/>
        </p:nvCxnSpPr>
        <p:spPr>
          <a:xfrm>
            <a:off x="122459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5" name="Google Shape;4775;p65"/>
          <p:cNvCxnSpPr/>
          <p:nvPr/>
        </p:nvCxnSpPr>
        <p:spPr>
          <a:xfrm>
            <a:off x="118824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6" name="Google Shape;4776;p65"/>
          <p:cNvCxnSpPr/>
          <p:nvPr/>
        </p:nvCxnSpPr>
        <p:spPr>
          <a:xfrm>
            <a:off x="115189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7" name="Google Shape;4777;p65"/>
          <p:cNvCxnSpPr/>
          <p:nvPr/>
        </p:nvCxnSpPr>
        <p:spPr>
          <a:xfrm>
            <a:off x="11155425" y="3171125"/>
            <a:ext cx="0" cy="59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78" name="Google Shape;477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777" y="808765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9" name="Google Shape;47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824" y="4434699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Google Shape;4784;p6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this timeline</a:t>
            </a:r>
            <a:endParaRPr/>
          </a:p>
        </p:txBody>
      </p:sp>
      <p:sp>
        <p:nvSpPr>
          <p:cNvPr id="4785" name="Google Shape;4785;p66"/>
          <p:cNvSpPr txBox="1"/>
          <p:nvPr/>
        </p:nvSpPr>
        <p:spPr>
          <a:xfrm>
            <a:off x="713250" y="1391141"/>
            <a:ext cx="1855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Mars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786" name="Google Shape;4786;p66"/>
          <p:cNvSpPr txBox="1"/>
          <p:nvPr/>
        </p:nvSpPr>
        <p:spPr>
          <a:xfrm>
            <a:off x="2932175" y="1341941"/>
            <a:ext cx="330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It's full of iron oxide dust, which gives the planet its reddish cast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cxnSp>
        <p:nvCxnSpPr>
          <p:cNvPr id="4787" name="Google Shape;4787;p66"/>
          <p:cNvCxnSpPr>
            <a:stCxn id="4785" idx="3"/>
            <a:endCxn id="4786" idx="1"/>
          </p:cNvCxnSpPr>
          <p:nvPr/>
        </p:nvCxnSpPr>
        <p:spPr>
          <a:xfrm>
            <a:off x="2568750" y="1649741"/>
            <a:ext cx="36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8" name="Google Shape;4788;p66"/>
          <p:cNvSpPr txBox="1"/>
          <p:nvPr/>
        </p:nvSpPr>
        <p:spPr>
          <a:xfrm>
            <a:off x="2902225" y="4042175"/>
            <a:ext cx="1855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Mercury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789" name="Google Shape;4789;p66"/>
          <p:cNvSpPr txBox="1"/>
          <p:nvPr/>
        </p:nvSpPr>
        <p:spPr>
          <a:xfrm>
            <a:off x="5121150" y="3992975"/>
            <a:ext cx="330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Mercury is the closest planet to the Sun and the smallest one of them all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cxnSp>
        <p:nvCxnSpPr>
          <p:cNvPr id="4790" name="Google Shape;4790;p66"/>
          <p:cNvCxnSpPr>
            <a:stCxn id="4788" idx="3"/>
            <a:endCxn id="4789" idx="1"/>
          </p:cNvCxnSpPr>
          <p:nvPr/>
        </p:nvCxnSpPr>
        <p:spPr>
          <a:xfrm>
            <a:off x="4757725" y="4300775"/>
            <a:ext cx="36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1" name="Google Shape;4791;p66"/>
          <p:cNvSpPr txBox="1"/>
          <p:nvPr/>
        </p:nvSpPr>
        <p:spPr>
          <a:xfrm>
            <a:off x="2354981" y="3379416"/>
            <a:ext cx="1855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Earth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792" name="Google Shape;4792;p66"/>
          <p:cNvSpPr txBox="1"/>
          <p:nvPr/>
        </p:nvSpPr>
        <p:spPr>
          <a:xfrm>
            <a:off x="4573906" y="3330216"/>
            <a:ext cx="330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Earth is the third planet from the Sun and is where we all live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cxnSp>
        <p:nvCxnSpPr>
          <p:cNvPr id="4793" name="Google Shape;4793;p66"/>
          <p:cNvCxnSpPr>
            <a:stCxn id="4791" idx="3"/>
            <a:endCxn id="4792" idx="1"/>
          </p:cNvCxnSpPr>
          <p:nvPr/>
        </p:nvCxnSpPr>
        <p:spPr>
          <a:xfrm>
            <a:off x="4210481" y="3638016"/>
            <a:ext cx="36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4" name="Google Shape;4794;p66"/>
          <p:cNvSpPr txBox="1"/>
          <p:nvPr/>
        </p:nvSpPr>
        <p:spPr>
          <a:xfrm>
            <a:off x="1807738" y="2716658"/>
            <a:ext cx="1855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Jupiter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795" name="Google Shape;4795;p66"/>
          <p:cNvSpPr txBox="1"/>
          <p:nvPr/>
        </p:nvSpPr>
        <p:spPr>
          <a:xfrm>
            <a:off x="4026663" y="2667458"/>
            <a:ext cx="330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Jupiter was named after the Roman god of the skies and lightning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cxnSp>
        <p:nvCxnSpPr>
          <p:cNvPr id="4796" name="Google Shape;4796;p66"/>
          <p:cNvCxnSpPr>
            <a:stCxn id="4794" idx="3"/>
            <a:endCxn id="4795" idx="1"/>
          </p:cNvCxnSpPr>
          <p:nvPr/>
        </p:nvCxnSpPr>
        <p:spPr>
          <a:xfrm>
            <a:off x="3663238" y="2975258"/>
            <a:ext cx="36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97" name="Google Shape;4797;p66"/>
          <p:cNvSpPr txBox="1"/>
          <p:nvPr/>
        </p:nvSpPr>
        <p:spPr>
          <a:xfrm>
            <a:off x="1260494" y="2053899"/>
            <a:ext cx="18555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Venus</a:t>
            </a:r>
            <a:endParaRPr sz="24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798" name="Google Shape;4798;p66"/>
          <p:cNvSpPr txBox="1"/>
          <p:nvPr/>
        </p:nvSpPr>
        <p:spPr>
          <a:xfrm>
            <a:off x="3479419" y="2004699"/>
            <a:ext cx="330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cxnSp>
        <p:nvCxnSpPr>
          <p:cNvPr id="4799" name="Google Shape;4799;p66"/>
          <p:cNvCxnSpPr>
            <a:stCxn id="4797" idx="3"/>
            <a:endCxn id="4798" idx="1"/>
          </p:cNvCxnSpPr>
          <p:nvPr/>
        </p:nvCxnSpPr>
        <p:spPr>
          <a:xfrm>
            <a:off x="3115994" y="2312499"/>
            <a:ext cx="36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0" name="Google Shape;4800;p66"/>
          <p:cNvCxnSpPr>
            <a:stCxn id="4788" idx="1"/>
          </p:cNvCxnSpPr>
          <p:nvPr/>
        </p:nvCxnSpPr>
        <p:spPr>
          <a:xfrm rot="10800000">
            <a:off x="2628625" y="3867575"/>
            <a:ext cx="273600" cy="4332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1" name="Google Shape;4801;p66"/>
          <p:cNvCxnSpPr>
            <a:stCxn id="4791" idx="1"/>
          </p:cNvCxnSpPr>
          <p:nvPr/>
        </p:nvCxnSpPr>
        <p:spPr>
          <a:xfrm rot="10800000">
            <a:off x="2081381" y="3201516"/>
            <a:ext cx="273600" cy="43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2" name="Google Shape;4802;p66"/>
          <p:cNvCxnSpPr>
            <a:stCxn id="4794" idx="1"/>
          </p:cNvCxnSpPr>
          <p:nvPr/>
        </p:nvCxnSpPr>
        <p:spPr>
          <a:xfrm rot="10800000">
            <a:off x="1534138" y="2538758"/>
            <a:ext cx="273600" cy="43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3" name="Google Shape;4803;p66"/>
          <p:cNvCxnSpPr>
            <a:stCxn id="4797" idx="1"/>
          </p:cNvCxnSpPr>
          <p:nvPr/>
        </p:nvCxnSpPr>
        <p:spPr>
          <a:xfrm rot="10800000">
            <a:off x="986894" y="1875999"/>
            <a:ext cx="273600" cy="436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04" name="Google Shape;48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3125">
            <a:off x="779500" y="3530097"/>
            <a:ext cx="867425" cy="8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5" name="Google Shape;48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2597">
            <a:off x="7913449" y="1158449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0" name="Google Shape;4810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represent your data</a:t>
            </a:r>
            <a:endParaRPr/>
          </a:p>
        </p:txBody>
      </p:sp>
      <p:graphicFrame>
        <p:nvGraphicFramePr>
          <p:cNvPr id="4811" name="Google Shape;4811;p67"/>
          <p:cNvGraphicFramePr/>
          <p:nvPr/>
        </p:nvGraphicFramePr>
        <p:xfrm>
          <a:off x="713250" y="1708690"/>
          <a:ext cx="7717500" cy="2809120"/>
        </p:xfrm>
        <a:graphic>
          <a:graphicData uri="http://schemas.openxmlformats.org/drawingml/2006/table">
            <a:tbl>
              <a:tblPr>
                <a:noFill/>
                <a:tableStyleId>{E9E8FA42-2AB8-4D61-B79A-75A55ED53918}</a:tableStyleId>
              </a:tblPr>
              <a:tblGrid>
                <a:gridCol w="15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01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02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03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04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Jupiter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Mars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Saturn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Venus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percentage</a:t>
                      </a:r>
                      <a:endParaRPr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20%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70%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10%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25%</a:t>
                      </a:r>
                      <a:endParaRPr sz="2400"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rimson Text" pitchFamily="2" charset="0"/>
                          <a:ea typeface="Cinzel Decorative"/>
                          <a:cs typeface="Cinzel Decorative"/>
                          <a:sym typeface="Cinzel Decorative"/>
                        </a:rPr>
                        <a:t>description</a:t>
                      </a:r>
                      <a:endParaRPr>
                        <a:solidFill>
                          <a:schemeClr val="dk1"/>
                        </a:solidFill>
                        <a:latin typeface="Crimson Text" pitchFamily="2" charset="0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  <a:sym typeface="Krub"/>
                        </a:rPr>
                        <a:t>⎯ Insert your description</a:t>
                      </a:r>
                      <a:endParaRPr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  <a:sym typeface="Krub"/>
                      </a:endParaRPr>
                    </a:p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  <a:sym typeface="Krub"/>
                        </a:rPr>
                        <a:t>⎯ Insert your description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  <a:sym typeface="Krub"/>
                        </a:rPr>
                        <a:t>⎯ Insert your description</a:t>
                      </a:r>
                      <a:endParaRPr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  <a:sym typeface="Krub"/>
                      </a:endParaRPr>
                    </a:p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  <a:sym typeface="Krub"/>
                        </a:rPr>
                        <a:t>⎯ Insert your description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  <a:sym typeface="Krub"/>
                        </a:rPr>
                        <a:t>⎯ Insert your description</a:t>
                      </a:r>
                      <a:endParaRPr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  <a:sym typeface="Krub"/>
                      </a:endParaRPr>
                    </a:p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  <a:sym typeface="Krub"/>
                        </a:rPr>
                        <a:t>⎯ Insert your description</a:t>
                      </a:r>
                      <a:endParaRPr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  <a:sym typeface="Kru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  <a:sym typeface="Krub"/>
                        </a:rPr>
                        <a:t>⎯ Insert your description</a:t>
                      </a:r>
                      <a:endParaRPr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  <a:sym typeface="Krub"/>
                      </a:endParaRPr>
                    </a:p>
                    <a:p>
                      <a:pPr marL="0" lvl="0" indent="0" algn="ctr" rtl="0"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  <a:sym typeface="Krub"/>
                        </a:rPr>
                        <a:t>⎯ Insert your description</a:t>
                      </a:r>
                      <a:endParaRPr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  <a:sym typeface="Kru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812" name="Google Shape;48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050" y="1708700"/>
            <a:ext cx="869875" cy="8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7" name="Google Shape;4817;p68"/>
          <p:cNvSpPr txBox="1"/>
          <p:nvPr/>
        </p:nvSpPr>
        <p:spPr>
          <a:xfrm>
            <a:off x="713250" y="4353175"/>
            <a:ext cx="771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Follow the link in the graph to modify its data and then paste the new one here.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100" b="1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818" name="Google Shape;4818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this graph</a:t>
            </a:r>
            <a:endParaRPr/>
          </a:p>
        </p:txBody>
      </p:sp>
      <p:sp>
        <p:nvSpPr>
          <p:cNvPr id="4819" name="Google Shape;4819;p68"/>
          <p:cNvSpPr txBox="1"/>
          <p:nvPr/>
        </p:nvSpPr>
        <p:spPr>
          <a:xfrm>
            <a:off x="5493025" y="2850113"/>
            <a:ext cx="2589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Jupiter</a:t>
            </a:r>
            <a:endParaRPr sz="2400">
              <a:solidFill>
                <a:schemeClr val="lt2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820" name="Google Shape;4820;p68"/>
          <p:cNvSpPr txBox="1"/>
          <p:nvPr/>
        </p:nvSpPr>
        <p:spPr>
          <a:xfrm>
            <a:off x="5493025" y="3322914"/>
            <a:ext cx="258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Jupiter is a gas giant and was named after the Roman god of the skies 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821" name="Google Shape;4821;p68"/>
          <p:cNvSpPr txBox="1"/>
          <p:nvPr/>
        </p:nvSpPr>
        <p:spPr>
          <a:xfrm>
            <a:off x="5493025" y="1368788"/>
            <a:ext cx="2589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Earth</a:t>
            </a:r>
            <a:endParaRPr sz="2400">
              <a:solidFill>
                <a:schemeClr val="dk2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822" name="Google Shape;4822;p68"/>
          <p:cNvSpPr txBox="1"/>
          <p:nvPr/>
        </p:nvSpPr>
        <p:spPr>
          <a:xfrm>
            <a:off x="5493025" y="1841589"/>
            <a:ext cx="258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Earth is the third planet from the Sun and is also where we all live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pic>
        <p:nvPicPr>
          <p:cNvPr id="4823" name="Google Shape;4823;p6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484" y="1352505"/>
            <a:ext cx="4142721" cy="282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4" name="Google Shape;48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64351" y="1247499"/>
            <a:ext cx="1678100" cy="16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5" name="Google Shape;482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415750" y="3070075"/>
            <a:ext cx="869875" cy="8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0" name="Google Shape;4830;p69"/>
          <p:cNvSpPr/>
          <p:nvPr/>
        </p:nvSpPr>
        <p:spPr>
          <a:xfrm>
            <a:off x="725175" y="1339313"/>
            <a:ext cx="2436900" cy="919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1" name="Google Shape;4831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KPI infographic</a:t>
            </a:r>
            <a:endParaRPr/>
          </a:p>
        </p:txBody>
      </p:sp>
      <p:sp>
        <p:nvSpPr>
          <p:cNvPr id="4832" name="Google Shape;4832;p69"/>
          <p:cNvSpPr txBox="1"/>
          <p:nvPr/>
        </p:nvSpPr>
        <p:spPr>
          <a:xfrm>
            <a:off x="858075" y="1355388"/>
            <a:ext cx="2171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3,000,000</a:t>
            </a:r>
            <a:endParaRPr sz="30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833" name="Google Shape;4833;p69"/>
          <p:cNvSpPr txBox="1"/>
          <p:nvPr/>
        </p:nvSpPr>
        <p:spPr>
          <a:xfrm>
            <a:off x="858075" y="1798913"/>
            <a:ext cx="21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Jupiter is a big planet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834" name="Google Shape;4834;p69"/>
          <p:cNvSpPr txBox="1"/>
          <p:nvPr/>
        </p:nvSpPr>
        <p:spPr>
          <a:xfrm>
            <a:off x="713250" y="4353175"/>
            <a:ext cx="771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Follow the link in the graph to modify its data and then paste the new one here.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sz="1100" b="1"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835" name="Google Shape;4835;p69"/>
          <p:cNvSpPr/>
          <p:nvPr/>
        </p:nvSpPr>
        <p:spPr>
          <a:xfrm>
            <a:off x="5992525" y="1339313"/>
            <a:ext cx="2436900" cy="919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6" name="Google Shape;4836;p69"/>
          <p:cNvSpPr txBox="1"/>
          <p:nvPr/>
        </p:nvSpPr>
        <p:spPr>
          <a:xfrm>
            <a:off x="6125425" y="1355388"/>
            <a:ext cx="2171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2,500,000</a:t>
            </a:r>
            <a:endParaRPr sz="30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837" name="Google Shape;4837;p69"/>
          <p:cNvSpPr txBox="1"/>
          <p:nvPr/>
        </p:nvSpPr>
        <p:spPr>
          <a:xfrm>
            <a:off x="6125425" y="1798913"/>
            <a:ext cx="21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Venus has a nice name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838" name="Google Shape;4838;p69"/>
          <p:cNvSpPr/>
          <p:nvPr/>
        </p:nvSpPr>
        <p:spPr>
          <a:xfrm>
            <a:off x="3353550" y="1339313"/>
            <a:ext cx="2436900" cy="919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9" name="Google Shape;4839;p69"/>
          <p:cNvSpPr txBox="1"/>
          <p:nvPr/>
        </p:nvSpPr>
        <p:spPr>
          <a:xfrm>
            <a:off x="3486450" y="1355388"/>
            <a:ext cx="21711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100,000</a:t>
            </a:r>
            <a:endParaRPr sz="3000">
              <a:solidFill>
                <a:schemeClr val="dk1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840" name="Google Shape;4840;p69"/>
          <p:cNvSpPr txBox="1"/>
          <p:nvPr/>
        </p:nvSpPr>
        <p:spPr>
          <a:xfrm>
            <a:off x="3486450" y="1798913"/>
            <a:ext cx="21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Mars is a cold planet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841" name="Google Shape;4841;p69"/>
          <p:cNvSpPr txBox="1"/>
          <p:nvPr/>
        </p:nvSpPr>
        <p:spPr>
          <a:xfrm>
            <a:off x="5993875" y="2396238"/>
            <a:ext cx="2436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Earth</a:t>
            </a:r>
            <a:endParaRPr sz="2400">
              <a:solidFill>
                <a:schemeClr val="dk2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842" name="Google Shape;4842;p69"/>
          <p:cNvSpPr txBox="1"/>
          <p:nvPr/>
        </p:nvSpPr>
        <p:spPr>
          <a:xfrm>
            <a:off x="5993875" y="2766188"/>
            <a:ext cx="24369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Earth is the only one that harbors life of them all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sp>
        <p:nvSpPr>
          <p:cNvPr id="4843" name="Google Shape;4843;p69"/>
          <p:cNvSpPr txBox="1"/>
          <p:nvPr/>
        </p:nvSpPr>
        <p:spPr>
          <a:xfrm>
            <a:off x="5993875" y="3380650"/>
            <a:ext cx="2436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Mars</a:t>
            </a:r>
            <a:endParaRPr sz="2400">
              <a:solidFill>
                <a:schemeClr val="lt2"/>
              </a:solidFill>
              <a:latin typeface="Crimson Text" pitchFamily="2" charset="0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4844" name="Google Shape;4844;p69"/>
          <p:cNvSpPr txBox="1"/>
          <p:nvPr/>
        </p:nvSpPr>
        <p:spPr>
          <a:xfrm>
            <a:off x="5993875" y="3750600"/>
            <a:ext cx="24369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Krub"/>
              </a:rPr>
              <a:t>Despite being red, Mars is actually a cold planet</a:t>
            </a:r>
            <a:endParaRPr>
              <a:solidFill>
                <a:schemeClr val="dk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Krub"/>
            </a:endParaRPr>
          </a:p>
        </p:txBody>
      </p:sp>
      <p:pic>
        <p:nvPicPr>
          <p:cNvPr id="4845" name="Google Shape;4845;p6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50" y="2414647"/>
            <a:ext cx="5285675" cy="193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0" name="Google Shape;4850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851" name="Google Shape;4851;p70"/>
          <p:cNvSpPr txBox="1">
            <a:spLocks noGrp="1"/>
          </p:cNvSpPr>
          <p:nvPr>
            <p:ph type="subTitle" idx="1"/>
          </p:nvPr>
        </p:nvSpPr>
        <p:spPr>
          <a:xfrm>
            <a:off x="656525" y="3676000"/>
            <a:ext cx="23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852" name="Google Shape;4852;p70"/>
          <p:cNvSpPr txBox="1">
            <a:spLocks noGrp="1"/>
          </p:cNvSpPr>
          <p:nvPr>
            <p:ph type="subTitle" idx="2"/>
          </p:nvPr>
        </p:nvSpPr>
        <p:spPr>
          <a:xfrm>
            <a:off x="656525" y="3201200"/>
            <a:ext cx="2376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Doe</a:t>
            </a:r>
            <a:endParaRPr/>
          </a:p>
        </p:txBody>
      </p:sp>
      <p:sp>
        <p:nvSpPr>
          <p:cNvPr id="4853" name="Google Shape;4853;p70"/>
          <p:cNvSpPr txBox="1">
            <a:spLocks noGrp="1"/>
          </p:cNvSpPr>
          <p:nvPr>
            <p:ph type="subTitle" idx="3"/>
          </p:nvPr>
        </p:nvSpPr>
        <p:spPr>
          <a:xfrm>
            <a:off x="6111475" y="3676000"/>
            <a:ext cx="23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854" name="Google Shape;4854;p70"/>
          <p:cNvSpPr txBox="1">
            <a:spLocks noGrp="1"/>
          </p:cNvSpPr>
          <p:nvPr>
            <p:ph type="subTitle" idx="4"/>
          </p:nvPr>
        </p:nvSpPr>
        <p:spPr>
          <a:xfrm>
            <a:off x="6111475" y="3201200"/>
            <a:ext cx="2376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Timmy Jimmy</a:t>
            </a:r>
            <a:endParaRPr/>
          </a:p>
        </p:txBody>
      </p:sp>
      <p:sp>
        <p:nvSpPr>
          <p:cNvPr id="4855" name="Google Shape;4855;p70"/>
          <p:cNvSpPr txBox="1">
            <a:spLocks noGrp="1"/>
          </p:cNvSpPr>
          <p:nvPr>
            <p:ph type="subTitle" idx="5"/>
          </p:nvPr>
        </p:nvSpPr>
        <p:spPr>
          <a:xfrm>
            <a:off x="3384000" y="3676000"/>
            <a:ext cx="23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this person here</a:t>
            </a:r>
            <a:endParaRPr/>
          </a:p>
        </p:txBody>
      </p:sp>
      <p:sp>
        <p:nvSpPr>
          <p:cNvPr id="4856" name="Google Shape;4856;p70"/>
          <p:cNvSpPr txBox="1">
            <a:spLocks noGrp="1"/>
          </p:cNvSpPr>
          <p:nvPr>
            <p:ph type="subTitle" idx="6"/>
          </p:nvPr>
        </p:nvSpPr>
        <p:spPr>
          <a:xfrm>
            <a:off x="3384000" y="3201200"/>
            <a:ext cx="23760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Susan Bones</a:t>
            </a:r>
            <a:endParaRPr/>
          </a:p>
        </p:txBody>
      </p:sp>
      <p:pic>
        <p:nvPicPr>
          <p:cNvPr id="4857" name="Google Shape;4857;p70"/>
          <p:cNvPicPr preferRelativeResize="0"/>
          <p:nvPr/>
        </p:nvPicPr>
        <p:blipFill rotWithShape="1">
          <a:blip r:embed="rId3">
            <a:alphaModFix/>
          </a:blip>
          <a:srcRect l="6448" t="5259" r="22614" b="47398"/>
          <a:stretch/>
        </p:blipFill>
        <p:spPr>
          <a:xfrm>
            <a:off x="1192325" y="1754305"/>
            <a:ext cx="1304400" cy="130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58" name="Google Shape;4858;p70"/>
          <p:cNvPicPr preferRelativeResize="0"/>
          <p:nvPr/>
        </p:nvPicPr>
        <p:blipFill rotWithShape="1">
          <a:blip r:embed="rId4">
            <a:alphaModFix/>
          </a:blip>
          <a:srcRect l="14555" t="-6035" r="21123" b="12455"/>
          <a:stretch/>
        </p:blipFill>
        <p:spPr>
          <a:xfrm>
            <a:off x="6647275" y="1754305"/>
            <a:ext cx="1304400" cy="130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59" name="Google Shape;4859;p70"/>
          <p:cNvPicPr preferRelativeResize="0"/>
          <p:nvPr/>
        </p:nvPicPr>
        <p:blipFill rotWithShape="1">
          <a:blip r:embed="rId5">
            <a:alphaModFix/>
          </a:blip>
          <a:srcRect l="9216" t="1224" r="9216" b="44344"/>
          <a:stretch/>
        </p:blipFill>
        <p:spPr>
          <a:xfrm>
            <a:off x="3919800" y="1754305"/>
            <a:ext cx="1304400" cy="130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" name="Google Shape;4864;p71"/>
          <p:cNvSpPr txBox="1">
            <a:spLocks noGrp="1"/>
          </p:cNvSpPr>
          <p:nvPr>
            <p:ph type="title"/>
          </p:nvPr>
        </p:nvSpPr>
        <p:spPr>
          <a:xfrm>
            <a:off x="4567075" y="749838"/>
            <a:ext cx="38637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865" name="Google Shape;4865;p71"/>
          <p:cNvSpPr txBox="1">
            <a:spLocks noGrp="1"/>
          </p:cNvSpPr>
          <p:nvPr>
            <p:ph type="subTitle" idx="1"/>
          </p:nvPr>
        </p:nvSpPr>
        <p:spPr>
          <a:xfrm>
            <a:off x="4567075" y="2478300"/>
            <a:ext cx="38637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your-email@freepik.com 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+91  620 421 838 | yourwebsite.com</a:t>
            </a:r>
            <a:endParaRPr b="0"/>
          </a:p>
        </p:txBody>
      </p:sp>
      <p:sp>
        <p:nvSpPr>
          <p:cNvPr id="4866" name="Google Shape;4866;p71"/>
          <p:cNvSpPr txBox="1">
            <a:spLocks noGrp="1"/>
          </p:cNvSpPr>
          <p:nvPr>
            <p:ph type="subTitle" idx="2"/>
          </p:nvPr>
        </p:nvSpPr>
        <p:spPr>
          <a:xfrm>
            <a:off x="4567075" y="4138667"/>
            <a:ext cx="38637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sp>
        <p:nvSpPr>
          <p:cNvPr id="4867" name="Google Shape;4867;p71"/>
          <p:cNvSpPr/>
          <p:nvPr/>
        </p:nvSpPr>
        <p:spPr>
          <a:xfrm>
            <a:off x="5052550" y="1858038"/>
            <a:ext cx="511126" cy="511664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8" name="Google Shape;4868;p71"/>
          <p:cNvGrpSpPr/>
          <p:nvPr/>
        </p:nvGrpSpPr>
        <p:grpSpPr>
          <a:xfrm>
            <a:off x="5960839" y="1858290"/>
            <a:ext cx="511678" cy="511113"/>
            <a:chOff x="3303268" y="3817349"/>
            <a:chExt cx="346056" cy="345674"/>
          </a:xfrm>
        </p:grpSpPr>
        <p:sp>
          <p:nvSpPr>
            <p:cNvPr id="4869" name="Google Shape;4869;p7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7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7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7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3" name="Google Shape;4873;p71"/>
          <p:cNvGrpSpPr/>
          <p:nvPr/>
        </p:nvGrpSpPr>
        <p:grpSpPr>
          <a:xfrm>
            <a:off x="6869681" y="1858290"/>
            <a:ext cx="511678" cy="511113"/>
            <a:chOff x="3752358" y="3817349"/>
            <a:chExt cx="346056" cy="345674"/>
          </a:xfrm>
        </p:grpSpPr>
        <p:sp>
          <p:nvSpPr>
            <p:cNvPr id="4874" name="Google Shape;4874;p7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7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7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7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8" name="Google Shape;4878;p71"/>
          <p:cNvGrpSpPr/>
          <p:nvPr/>
        </p:nvGrpSpPr>
        <p:grpSpPr>
          <a:xfrm>
            <a:off x="7778523" y="1858290"/>
            <a:ext cx="511631" cy="511113"/>
            <a:chOff x="4201447" y="3817349"/>
            <a:chExt cx="346024" cy="345674"/>
          </a:xfrm>
        </p:grpSpPr>
        <p:sp>
          <p:nvSpPr>
            <p:cNvPr id="4879" name="Google Shape;4879;p71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71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81" name="Google Shape;4881;p71"/>
          <p:cNvPicPr preferRelativeResize="0"/>
          <p:nvPr/>
        </p:nvPicPr>
        <p:blipFill rotWithShape="1">
          <a:blip r:embed="rId3">
            <a:alphaModFix/>
          </a:blip>
          <a:srcRect l="10312" t="15167" r="31422"/>
          <a:stretch/>
        </p:blipFill>
        <p:spPr>
          <a:xfrm>
            <a:off x="0" y="882775"/>
            <a:ext cx="4095075" cy="42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2" name="Google Shape;4882;p71"/>
          <p:cNvSpPr txBox="1">
            <a:spLocks noGrp="1"/>
          </p:cNvSpPr>
          <p:nvPr>
            <p:ph type="subTitle" idx="3"/>
          </p:nvPr>
        </p:nvSpPr>
        <p:spPr>
          <a:xfrm>
            <a:off x="713225" y="18855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4883" name="Google Shape;4883;p71"/>
          <p:cNvSpPr txBox="1">
            <a:spLocks noGrp="1"/>
          </p:cNvSpPr>
          <p:nvPr>
            <p:ph type="title" idx="4"/>
          </p:nvPr>
        </p:nvSpPr>
        <p:spPr>
          <a:xfrm>
            <a:off x="7649125" y="18105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8" name="Google Shape;4888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</a:t>
            </a:r>
            <a:endParaRPr/>
          </a:p>
        </p:txBody>
      </p:sp>
      <p:grpSp>
        <p:nvGrpSpPr>
          <p:cNvPr id="4889" name="Google Shape;4889;p72"/>
          <p:cNvGrpSpPr/>
          <p:nvPr/>
        </p:nvGrpSpPr>
        <p:grpSpPr>
          <a:xfrm>
            <a:off x="7560250" y="1370025"/>
            <a:ext cx="359250" cy="410800"/>
            <a:chOff x="6670000" y="1349375"/>
            <a:chExt cx="359250" cy="410800"/>
          </a:xfrm>
        </p:grpSpPr>
        <p:sp>
          <p:nvSpPr>
            <p:cNvPr id="4890" name="Google Shape;4890;p72"/>
            <p:cNvSpPr/>
            <p:nvPr/>
          </p:nvSpPr>
          <p:spPr>
            <a:xfrm>
              <a:off x="6773125" y="1709750"/>
              <a:ext cx="37700" cy="31300"/>
            </a:xfrm>
            <a:custGeom>
              <a:avLst/>
              <a:gdLst/>
              <a:ahLst/>
              <a:cxnLst/>
              <a:rect l="l" t="t" r="r" b="b"/>
              <a:pathLst>
                <a:path w="1508" h="1252" extrusionOk="0">
                  <a:moveTo>
                    <a:pt x="1020" y="464"/>
                  </a:moveTo>
                  <a:lnTo>
                    <a:pt x="1020" y="765"/>
                  </a:lnTo>
                  <a:lnTo>
                    <a:pt x="487" y="765"/>
                  </a:lnTo>
                  <a:lnTo>
                    <a:pt x="487" y="464"/>
                  </a:lnTo>
                  <a:close/>
                  <a:moveTo>
                    <a:pt x="232" y="0"/>
                  </a:moveTo>
                  <a:cubicBezTo>
                    <a:pt x="117" y="0"/>
                    <a:pt x="1" y="93"/>
                    <a:pt x="1" y="232"/>
                  </a:cubicBezTo>
                  <a:lnTo>
                    <a:pt x="1" y="997"/>
                  </a:lnTo>
                  <a:cubicBezTo>
                    <a:pt x="1" y="1136"/>
                    <a:pt x="117" y="1251"/>
                    <a:pt x="232" y="1251"/>
                  </a:cubicBezTo>
                  <a:lnTo>
                    <a:pt x="1275" y="1251"/>
                  </a:lnTo>
                  <a:cubicBezTo>
                    <a:pt x="1391" y="1251"/>
                    <a:pt x="1507" y="1136"/>
                    <a:pt x="1507" y="997"/>
                  </a:cubicBezTo>
                  <a:lnTo>
                    <a:pt x="1507" y="232"/>
                  </a:lnTo>
                  <a:cubicBezTo>
                    <a:pt x="1507" y="93"/>
                    <a:pt x="1391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72"/>
            <p:cNvSpPr/>
            <p:nvPr/>
          </p:nvSpPr>
          <p:spPr>
            <a:xfrm>
              <a:off x="6773125" y="1375425"/>
              <a:ext cx="37700" cy="11625"/>
            </a:xfrm>
            <a:custGeom>
              <a:avLst/>
              <a:gdLst/>
              <a:ahLst/>
              <a:cxnLst/>
              <a:rect l="l" t="t" r="r" b="b"/>
              <a:pathLst>
                <a:path w="1508" h="465" extrusionOk="0">
                  <a:moveTo>
                    <a:pt x="232" y="1"/>
                  </a:moveTo>
                  <a:cubicBezTo>
                    <a:pt x="117" y="1"/>
                    <a:pt x="1" y="94"/>
                    <a:pt x="1" y="233"/>
                  </a:cubicBezTo>
                  <a:cubicBezTo>
                    <a:pt x="1" y="372"/>
                    <a:pt x="93" y="464"/>
                    <a:pt x="232" y="464"/>
                  </a:cubicBezTo>
                  <a:lnTo>
                    <a:pt x="1275" y="464"/>
                  </a:lnTo>
                  <a:cubicBezTo>
                    <a:pt x="1414" y="464"/>
                    <a:pt x="1507" y="372"/>
                    <a:pt x="1507" y="233"/>
                  </a:cubicBezTo>
                  <a:cubicBezTo>
                    <a:pt x="1507" y="94"/>
                    <a:pt x="1391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72"/>
            <p:cNvSpPr/>
            <p:nvPr/>
          </p:nvSpPr>
          <p:spPr>
            <a:xfrm>
              <a:off x="6693900" y="1523075"/>
              <a:ext cx="196675" cy="153350"/>
            </a:xfrm>
            <a:custGeom>
              <a:avLst/>
              <a:gdLst/>
              <a:ahLst/>
              <a:cxnLst/>
              <a:rect l="l" t="t" r="r" b="b"/>
              <a:pathLst>
                <a:path w="7867" h="6134" extrusionOk="0">
                  <a:moveTo>
                    <a:pt x="3772" y="723"/>
                  </a:moveTo>
                  <a:lnTo>
                    <a:pt x="4213" y="2739"/>
                  </a:lnTo>
                  <a:lnTo>
                    <a:pt x="3819" y="2368"/>
                  </a:lnTo>
                  <a:cubicBezTo>
                    <a:pt x="3772" y="2334"/>
                    <a:pt x="3714" y="2316"/>
                    <a:pt x="3656" y="2316"/>
                  </a:cubicBezTo>
                  <a:cubicBezTo>
                    <a:pt x="3598" y="2316"/>
                    <a:pt x="3540" y="2334"/>
                    <a:pt x="3494" y="2368"/>
                  </a:cubicBezTo>
                  <a:lnTo>
                    <a:pt x="2961" y="2902"/>
                  </a:lnTo>
                  <a:lnTo>
                    <a:pt x="2335" y="1696"/>
                  </a:lnTo>
                  <a:cubicBezTo>
                    <a:pt x="2290" y="1607"/>
                    <a:pt x="2207" y="1555"/>
                    <a:pt x="2122" y="1555"/>
                  </a:cubicBezTo>
                  <a:cubicBezTo>
                    <a:pt x="2076" y="1555"/>
                    <a:pt x="2029" y="1571"/>
                    <a:pt x="1988" y="1604"/>
                  </a:cubicBezTo>
                  <a:lnTo>
                    <a:pt x="1408" y="1975"/>
                  </a:lnTo>
                  <a:lnTo>
                    <a:pt x="1084" y="1488"/>
                  </a:lnTo>
                  <a:lnTo>
                    <a:pt x="1663" y="816"/>
                  </a:lnTo>
                  <a:lnTo>
                    <a:pt x="2752" y="1488"/>
                  </a:lnTo>
                  <a:cubicBezTo>
                    <a:pt x="2791" y="1507"/>
                    <a:pt x="2837" y="1518"/>
                    <a:pt x="2883" y="1518"/>
                  </a:cubicBezTo>
                  <a:cubicBezTo>
                    <a:pt x="2948" y="1518"/>
                    <a:pt x="3013" y="1496"/>
                    <a:pt x="3054" y="1441"/>
                  </a:cubicBezTo>
                  <a:lnTo>
                    <a:pt x="3772" y="723"/>
                  </a:lnTo>
                  <a:close/>
                  <a:moveTo>
                    <a:pt x="5024" y="4037"/>
                  </a:moveTo>
                  <a:lnTo>
                    <a:pt x="5279" y="4269"/>
                  </a:lnTo>
                  <a:lnTo>
                    <a:pt x="5093" y="4431"/>
                  </a:lnTo>
                  <a:lnTo>
                    <a:pt x="5024" y="4037"/>
                  </a:lnTo>
                  <a:close/>
                  <a:moveTo>
                    <a:pt x="3930" y="1"/>
                  </a:moveTo>
                  <a:cubicBezTo>
                    <a:pt x="3871" y="1"/>
                    <a:pt x="3814" y="24"/>
                    <a:pt x="3772" y="74"/>
                  </a:cubicBezTo>
                  <a:lnTo>
                    <a:pt x="2868" y="978"/>
                  </a:lnTo>
                  <a:lnTo>
                    <a:pt x="1733" y="283"/>
                  </a:lnTo>
                  <a:cubicBezTo>
                    <a:pt x="1702" y="267"/>
                    <a:pt x="1666" y="260"/>
                    <a:pt x="1629" y="260"/>
                  </a:cubicBezTo>
                  <a:cubicBezTo>
                    <a:pt x="1555" y="260"/>
                    <a:pt x="1478" y="290"/>
                    <a:pt x="1432" y="352"/>
                  </a:cubicBezTo>
                  <a:lnTo>
                    <a:pt x="829" y="1071"/>
                  </a:lnTo>
                  <a:lnTo>
                    <a:pt x="528" y="630"/>
                  </a:lnTo>
                  <a:cubicBezTo>
                    <a:pt x="478" y="538"/>
                    <a:pt x="404" y="500"/>
                    <a:pt x="331" y="500"/>
                  </a:cubicBezTo>
                  <a:cubicBezTo>
                    <a:pt x="166" y="500"/>
                    <a:pt x="5" y="693"/>
                    <a:pt x="134" y="885"/>
                  </a:cubicBezTo>
                  <a:lnTo>
                    <a:pt x="504" y="1441"/>
                  </a:lnTo>
                  <a:lnTo>
                    <a:pt x="157" y="1882"/>
                  </a:lnTo>
                  <a:cubicBezTo>
                    <a:pt x="1" y="2073"/>
                    <a:pt x="169" y="2289"/>
                    <a:pt x="351" y="2289"/>
                  </a:cubicBezTo>
                  <a:cubicBezTo>
                    <a:pt x="412" y="2289"/>
                    <a:pt x="475" y="2265"/>
                    <a:pt x="528" y="2206"/>
                  </a:cubicBezTo>
                  <a:lnTo>
                    <a:pt x="783" y="1882"/>
                  </a:lnTo>
                  <a:lnTo>
                    <a:pt x="1177" y="2438"/>
                  </a:lnTo>
                  <a:cubicBezTo>
                    <a:pt x="1220" y="2510"/>
                    <a:pt x="1291" y="2547"/>
                    <a:pt x="1366" y="2547"/>
                  </a:cubicBezTo>
                  <a:cubicBezTo>
                    <a:pt x="1411" y="2547"/>
                    <a:pt x="1458" y="2534"/>
                    <a:pt x="1501" y="2508"/>
                  </a:cubicBezTo>
                  <a:lnTo>
                    <a:pt x="2034" y="2137"/>
                  </a:lnTo>
                  <a:lnTo>
                    <a:pt x="2683" y="3435"/>
                  </a:lnTo>
                  <a:cubicBezTo>
                    <a:pt x="2740" y="3519"/>
                    <a:pt x="2831" y="3570"/>
                    <a:pt x="2919" y="3570"/>
                  </a:cubicBezTo>
                  <a:cubicBezTo>
                    <a:pt x="2976" y="3570"/>
                    <a:pt x="3032" y="3549"/>
                    <a:pt x="3077" y="3504"/>
                  </a:cubicBezTo>
                  <a:lnTo>
                    <a:pt x="3703" y="2878"/>
                  </a:lnTo>
                  <a:lnTo>
                    <a:pt x="4421" y="3504"/>
                  </a:lnTo>
                  <a:lnTo>
                    <a:pt x="4722" y="4918"/>
                  </a:lnTo>
                  <a:cubicBezTo>
                    <a:pt x="4753" y="5041"/>
                    <a:pt x="4856" y="5113"/>
                    <a:pt x="4963" y="5113"/>
                  </a:cubicBezTo>
                  <a:cubicBezTo>
                    <a:pt x="5016" y="5113"/>
                    <a:pt x="5070" y="5095"/>
                    <a:pt x="5116" y="5057"/>
                  </a:cubicBezTo>
                  <a:lnTo>
                    <a:pt x="5673" y="4593"/>
                  </a:lnTo>
                  <a:lnTo>
                    <a:pt x="7388" y="6077"/>
                  </a:lnTo>
                  <a:cubicBezTo>
                    <a:pt x="7426" y="6115"/>
                    <a:pt x="7477" y="6134"/>
                    <a:pt x="7530" y="6134"/>
                  </a:cubicBezTo>
                  <a:cubicBezTo>
                    <a:pt x="7604" y="6134"/>
                    <a:pt x="7681" y="6098"/>
                    <a:pt x="7735" y="6030"/>
                  </a:cubicBezTo>
                  <a:cubicBezTo>
                    <a:pt x="7805" y="5937"/>
                    <a:pt x="7782" y="5798"/>
                    <a:pt x="7689" y="5706"/>
                  </a:cubicBezTo>
                  <a:lnTo>
                    <a:pt x="6020" y="4292"/>
                  </a:lnTo>
                  <a:lnTo>
                    <a:pt x="6484" y="3921"/>
                  </a:lnTo>
                  <a:lnTo>
                    <a:pt x="7341" y="4779"/>
                  </a:lnTo>
                  <a:cubicBezTo>
                    <a:pt x="7395" y="4833"/>
                    <a:pt x="7455" y="4855"/>
                    <a:pt x="7513" y="4855"/>
                  </a:cubicBezTo>
                  <a:cubicBezTo>
                    <a:pt x="7703" y="4855"/>
                    <a:pt x="7867" y="4609"/>
                    <a:pt x="7689" y="4431"/>
                  </a:cubicBezTo>
                  <a:lnTo>
                    <a:pt x="6669" y="3435"/>
                  </a:lnTo>
                  <a:cubicBezTo>
                    <a:pt x="6617" y="3382"/>
                    <a:pt x="6550" y="3352"/>
                    <a:pt x="6485" y="3352"/>
                  </a:cubicBezTo>
                  <a:cubicBezTo>
                    <a:pt x="6435" y="3352"/>
                    <a:pt x="6385" y="3371"/>
                    <a:pt x="6345" y="3411"/>
                  </a:cubicBezTo>
                  <a:lnTo>
                    <a:pt x="5673" y="3991"/>
                  </a:lnTo>
                  <a:lnTo>
                    <a:pt x="4838" y="3272"/>
                  </a:lnTo>
                  <a:lnTo>
                    <a:pt x="4166" y="190"/>
                  </a:lnTo>
                  <a:cubicBezTo>
                    <a:pt x="4137" y="72"/>
                    <a:pt x="4032" y="1"/>
                    <a:pt x="3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72"/>
            <p:cNvSpPr/>
            <p:nvPr/>
          </p:nvSpPr>
          <p:spPr>
            <a:xfrm>
              <a:off x="6670000" y="1349375"/>
              <a:ext cx="359250" cy="410800"/>
            </a:xfrm>
            <a:custGeom>
              <a:avLst/>
              <a:gdLst/>
              <a:ahLst/>
              <a:cxnLst/>
              <a:rect l="l" t="t" r="r" b="b"/>
              <a:pathLst>
                <a:path w="14370" h="16432" extrusionOk="0">
                  <a:moveTo>
                    <a:pt x="8483" y="487"/>
                  </a:moveTo>
                  <a:cubicBezTo>
                    <a:pt x="8877" y="487"/>
                    <a:pt x="9201" y="765"/>
                    <a:pt x="9247" y="1159"/>
                  </a:cubicBezTo>
                  <a:cubicBezTo>
                    <a:pt x="8598" y="1321"/>
                    <a:pt x="7996" y="1622"/>
                    <a:pt x="7486" y="2063"/>
                  </a:cubicBezTo>
                  <a:lnTo>
                    <a:pt x="487" y="2063"/>
                  </a:lnTo>
                  <a:lnTo>
                    <a:pt x="487" y="1275"/>
                  </a:lnTo>
                  <a:cubicBezTo>
                    <a:pt x="487" y="834"/>
                    <a:pt x="835" y="487"/>
                    <a:pt x="1275" y="487"/>
                  </a:cubicBezTo>
                  <a:close/>
                  <a:moveTo>
                    <a:pt x="10267" y="1506"/>
                  </a:moveTo>
                  <a:cubicBezTo>
                    <a:pt x="12283" y="1506"/>
                    <a:pt x="13882" y="3013"/>
                    <a:pt x="13882" y="4867"/>
                  </a:cubicBezTo>
                  <a:cubicBezTo>
                    <a:pt x="13882" y="6718"/>
                    <a:pt x="12266" y="8222"/>
                    <a:pt x="10278" y="8227"/>
                  </a:cubicBezTo>
                  <a:lnTo>
                    <a:pt x="10278" y="8227"/>
                  </a:lnTo>
                  <a:cubicBezTo>
                    <a:pt x="9796" y="8226"/>
                    <a:pt x="9337" y="8156"/>
                    <a:pt x="8923" y="7996"/>
                  </a:cubicBezTo>
                  <a:cubicBezTo>
                    <a:pt x="8888" y="7972"/>
                    <a:pt x="8853" y="7961"/>
                    <a:pt x="8819" y="7961"/>
                  </a:cubicBezTo>
                  <a:cubicBezTo>
                    <a:pt x="8784" y="7961"/>
                    <a:pt x="8749" y="7972"/>
                    <a:pt x="8714" y="7996"/>
                  </a:cubicBezTo>
                  <a:lnTo>
                    <a:pt x="7370" y="8714"/>
                  </a:lnTo>
                  <a:lnTo>
                    <a:pt x="7810" y="7532"/>
                  </a:lnTo>
                  <a:cubicBezTo>
                    <a:pt x="7857" y="7439"/>
                    <a:pt x="7810" y="7323"/>
                    <a:pt x="7741" y="7254"/>
                  </a:cubicBezTo>
                  <a:cubicBezTo>
                    <a:pt x="7069" y="6651"/>
                    <a:pt x="6652" y="5771"/>
                    <a:pt x="6652" y="4867"/>
                  </a:cubicBezTo>
                  <a:cubicBezTo>
                    <a:pt x="6652" y="3013"/>
                    <a:pt x="8274" y="1506"/>
                    <a:pt x="10267" y="1506"/>
                  </a:cubicBezTo>
                  <a:close/>
                  <a:moveTo>
                    <a:pt x="9271" y="14114"/>
                  </a:moveTo>
                  <a:lnTo>
                    <a:pt x="9271" y="15157"/>
                  </a:lnTo>
                  <a:cubicBezTo>
                    <a:pt x="9271" y="15597"/>
                    <a:pt x="8923" y="15945"/>
                    <a:pt x="8483" y="15945"/>
                  </a:cubicBezTo>
                  <a:lnTo>
                    <a:pt x="1275" y="15945"/>
                  </a:lnTo>
                  <a:cubicBezTo>
                    <a:pt x="835" y="15945"/>
                    <a:pt x="487" y="15597"/>
                    <a:pt x="487" y="15157"/>
                  </a:cubicBezTo>
                  <a:lnTo>
                    <a:pt x="487" y="14114"/>
                  </a:lnTo>
                  <a:close/>
                  <a:moveTo>
                    <a:pt x="1275" y="0"/>
                  </a:moveTo>
                  <a:cubicBezTo>
                    <a:pt x="580" y="0"/>
                    <a:pt x="0" y="579"/>
                    <a:pt x="0" y="1275"/>
                  </a:cubicBezTo>
                  <a:lnTo>
                    <a:pt x="0" y="10290"/>
                  </a:lnTo>
                  <a:cubicBezTo>
                    <a:pt x="0" y="10440"/>
                    <a:pt x="122" y="10516"/>
                    <a:pt x="244" y="10516"/>
                  </a:cubicBezTo>
                  <a:cubicBezTo>
                    <a:pt x="365" y="10516"/>
                    <a:pt x="487" y="10440"/>
                    <a:pt x="487" y="10290"/>
                  </a:cubicBezTo>
                  <a:lnTo>
                    <a:pt x="487" y="2549"/>
                  </a:lnTo>
                  <a:lnTo>
                    <a:pt x="7023" y="2549"/>
                  </a:lnTo>
                  <a:cubicBezTo>
                    <a:pt x="5794" y="4033"/>
                    <a:pt x="5933" y="6188"/>
                    <a:pt x="7324" y="7532"/>
                  </a:cubicBezTo>
                  <a:lnTo>
                    <a:pt x="6721" y="9177"/>
                  </a:lnTo>
                  <a:cubicBezTo>
                    <a:pt x="6664" y="9329"/>
                    <a:pt x="6793" y="9480"/>
                    <a:pt x="6943" y="9480"/>
                  </a:cubicBezTo>
                  <a:cubicBezTo>
                    <a:pt x="6977" y="9480"/>
                    <a:pt x="7012" y="9473"/>
                    <a:pt x="7046" y="9456"/>
                  </a:cubicBezTo>
                  <a:lnTo>
                    <a:pt x="8853" y="8482"/>
                  </a:lnTo>
                  <a:cubicBezTo>
                    <a:pt x="8992" y="8529"/>
                    <a:pt x="9155" y="8575"/>
                    <a:pt x="9271" y="8598"/>
                  </a:cubicBezTo>
                  <a:lnTo>
                    <a:pt x="9271" y="13627"/>
                  </a:lnTo>
                  <a:lnTo>
                    <a:pt x="487" y="13627"/>
                  </a:lnTo>
                  <a:lnTo>
                    <a:pt x="487" y="11472"/>
                  </a:lnTo>
                  <a:cubicBezTo>
                    <a:pt x="487" y="11310"/>
                    <a:pt x="365" y="11228"/>
                    <a:pt x="244" y="11228"/>
                  </a:cubicBezTo>
                  <a:cubicBezTo>
                    <a:pt x="122" y="11228"/>
                    <a:pt x="0" y="11310"/>
                    <a:pt x="0" y="11472"/>
                  </a:cubicBezTo>
                  <a:lnTo>
                    <a:pt x="0" y="15157"/>
                  </a:lnTo>
                  <a:cubicBezTo>
                    <a:pt x="0" y="15852"/>
                    <a:pt x="580" y="16431"/>
                    <a:pt x="1275" y="16431"/>
                  </a:cubicBezTo>
                  <a:lnTo>
                    <a:pt x="8483" y="16431"/>
                  </a:lnTo>
                  <a:cubicBezTo>
                    <a:pt x="9178" y="16431"/>
                    <a:pt x="9734" y="15852"/>
                    <a:pt x="9757" y="15157"/>
                  </a:cubicBezTo>
                  <a:lnTo>
                    <a:pt x="9757" y="8691"/>
                  </a:lnTo>
                  <a:cubicBezTo>
                    <a:pt x="9919" y="8714"/>
                    <a:pt x="10105" y="8714"/>
                    <a:pt x="10290" y="8714"/>
                  </a:cubicBezTo>
                  <a:cubicBezTo>
                    <a:pt x="12538" y="8714"/>
                    <a:pt x="14369" y="6999"/>
                    <a:pt x="14369" y="4867"/>
                  </a:cubicBezTo>
                  <a:cubicBezTo>
                    <a:pt x="14369" y="2758"/>
                    <a:pt x="12538" y="1043"/>
                    <a:pt x="10290" y="1043"/>
                  </a:cubicBezTo>
                  <a:cubicBezTo>
                    <a:pt x="10236" y="1036"/>
                    <a:pt x="10182" y="1033"/>
                    <a:pt x="10127" y="1033"/>
                  </a:cubicBezTo>
                  <a:cubicBezTo>
                    <a:pt x="9996" y="1033"/>
                    <a:pt x="9865" y="1050"/>
                    <a:pt x="9734" y="1066"/>
                  </a:cubicBezTo>
                  <a:cubicBezTo>
                    <a:pt x="9618" y="464"/>
                    <a:pt x="9108" y="0"/>
                    <a:pt x="8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72"/>
            <p:cNvSpPr/>
            <p:nvPr/>
          </p:nvSpPr>
          <p:spPr>
            <a:xfrm>
              <a:off x="6901900" y="1504050"/>
              <a:ext cx="43900" cy="37600"/>
            </a:xfrm>
            <a:custGeom>
              <a:avLst/>
              <a:gdLst/>
              <a:ahLst/>
              <a:cxnLst/>
              <a:rect l="l" t="t" r="r" b="b"/>
              <a:pathLst>
                <a:path w="1756" h="1504" extrusionOk="0">
                  <a:moveTo>
                    <a:pt x="1011" y="466"/>
                  </a:moveTo>
                  <a:cubicBezTo>
                    <a:pt x="1147" y="466"/>
                    <a:pt x="1269" y="574"/>
                    <a:pt x="1269" y="742"/>
                  </a:cubicBezTo>
                  <a:cubicBezTo>
                    <a:pt x="1269" y="905"/>
                    <a:pt x="1153" y="1021"/>
                    <a:pt x="1014" y="1021"/>
                  </a:cubicBezTo>
                  <a:cubicBezTo>
                    <a:pt x="759" y="1021"/>
                    <a:pt x="643" y="719"/>
                    <a:pt x="806" y="557"/>
                  </a:cubicBezTo>
                  <a:cubicBezTo>
                    <a:pt x="868" y="494"/>
                    <a:pt x="942" y="466"/>
                    <a:pt x="1011" y="466"/>
                  </a:cubicBezTo>
                  <a:close/>
                  <a:moveTo>
                    <a:pt x="987" y="0"/>
                  </a:moveTo>
                  <a:cubicBezTo>
                    <a:pt x="333" y="0"/>
                    <a:pt x="1" y="818"/>
                    <a:pt x="458" y="1275"/>
                  </a:cubicBezTo>
                  <a:cubicBezTo>
                    <a:pt x="616" y="1433"/>
                    <a:pt x="807" y="1503"/>
                    <a:pt x="994" y="1503"/>
                  </a:cubicBezTo>
                  <a:cubicBezTo>
                    <a:pt x="1385" y="1503"/>
                    <a:pt x="1756" y="1197"/>
                    <a:pt x="1756" y="742"/>
                  </a:cubicBezTo>
                  <a:cubicBezTo>
                    <a:pt x="1756" y="325"/>
                    <a:pt x="1431" y="1"/>
                    <a:pt x="1014" y="1"/>
                  </a:cubicBezTo>
                  <a:cubicBezTo>
                    <a:pt x="1005" y="1"/>
                    <a:pt x="996" y="0"/>
                    <a:pt x="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72"/>
            <p:cNvSpPr/>
            <p:nvPr/>
          </p:nvSpPr>
          <p:spPr>
            <a:xfrm>
              <a:off x="6907250" y="1400925"/>
              <a:ext cx="39425" cy="90125"/>
            </a:xfrm>
            <a:custGeom>
              <a:avLst/>
              <a:gdLst/>
              <a:ahLst/>
              <a:cxnLst/>
              <a:rect l="l" t="t" r="r" b="b"/>
              <a:pathLst>
                <a:path w="1577" h="3605" extrusionOk="0">
                  <a:moveTo>
                    <a:pt x="789" y="505"/>
                  </a:moveTo>
                  <a:cubicBezTo>
                    <a:pt x="916" y="505"/>
                    <a:pt x="1044" y="592"/>
                    <a:pt x="1055" y="765"/>
                  </a:cubicBezTo>
                  <a:lnTo>
                    <a:pt x="1055" y="2805"/>
                  </a:lnTo>
                  <a:cubicBezTo>
                    <a:pt x="1078" y="3013"/>
                    <a:pt x="933" y="3118"/>
                    <a:pt x="789" y="3118"/>
                  </a:cubicBezTo>
                  <a:cubicBezTo>
                    <a:pt x="644" y="3118"/>
                    <a:pt x="499" y="3013"/>
                    <a:pt x="522" y="2805"/>
                  </a:cubicBezTo>
                  <a:lnTo>
                    <a:pt x="522" y="765"/>
                  </a:lnTo>
                  <a:cubicBezTo>
                    <a:pt x="534" y="592"/>
                    <a:pt x="661" y="505"/>
                    <a:pt x="789" y="505"/>
                  </a:cubicBezTo>
                  <a:close/>
                  <a:moveTo>
                    <a:pt x="800" y="1"/>
                  </a:moveTo>
                  <a:cubicBezTo>
                    <a:pt x="383" y="1"/>
                    <a:pt x="35" y="325"/>
                    <a:pt x="35" y="765"/>
                  </a:cubicBezTo>
                  <a:lnTo>
                    <a:pt x="35" y="2805"/>
                  </a:lnTo>
                  <a:cubicBezTo>
                    <a:pt x="1" y="3338"/>
                    <a:pt x="395" y="3604"/>
                    <a:pt x="789" y="3604"/>
                  </a:cubicBezTo>
                  <a:cubicBezTo>
                    <a:pt x="1183" y="3604"/>
                    <a:pt x="1577" y="3338"/>
                    <a:pt x="1542" y="2805"/>
                  </a:cubicBezTo>
                  <a:lnTo>
                    <a:pt x="1542" y="742"/>
                  </a:lnTo>
                  <a:cubicBezTo>
                    <a:pt x="1542" y="325"/>
                    <a:pt x="1217" y="1"/>
                    <a:pt x="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72"/>
            <p:cNvSpPr/>
            <p:nvPr/>
          </p:nvSpPr>
          <p:spPr>
            <a:xfrm>
              <a:off x="6696075" y="1465250"/>
              <a:ext cx="24925" cy="12175"/>
            </a:xfrm>
            <a:custGeom>
              <a:avLst/>
              <a:gdLst/>
              <a:ahLst/>
              <a:cxnLst/>
              <a:rect l="l" t="t" r="r" b="b"/>
              <a:pathLst>
                <a:path w="997" h="487" extrusionOk="0">
                  <a:moveTo>
                    <a:pt x="232" y="0"/>
                  </a:moveTo>
                  <a:cubicBezTo>
                    <a:pt x="93" y="0"/>
                    <a:pt x="0" y="116"/>
                    <a:pt x="0" y="232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742" y="487"/>
                  </a:lnTo>
                  <a:cubicBezTo>
                    <a:pt x="881" y="487"/>
                    <a:pt x="997" y="371"/>
                    <a:pt x="997" y="232"/>
                  </a:cubicBezTo>
                  <a:cubicBezTo>
                    <a:pt x="997" y="116"/>
                    <a:pt x="881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72"/>
            <p:cNvSpPr/>
            <p:nvPr/>
          </p:nvSpPr>
          <p:spPr>
            <a:xfrm>
              <a:off x="6734300" y="1465250"/>
              <a:ext cx="44650" cy="12175"/>
            </a:xfrm>
            <a:custGeom>
              <a:avLst/>
              <a:gdLst/>
              <a:ahLst/>
              <a:cxnLst/>
              <a:rect l="l" t="t" r="r" b="b"/>
              <a:pathLst>
                <a:path w="1786" h="487" extrusionOk="0">
                  <a:moveTo>
                    <a:pt x="256" y="0"/>
                  </a:moveTo>
                  <a:cubicBezTo>
                    <a:pt x="117" y="0"/>
                    <a:pt x="1" y="116"/>
                    <a:pt x="1" y="232"/>
                  </a:cubicBezTo>
                  <a:cubicBezTo>
                    <a:pt x="1" y="371"/>
                    <a:pt x="117" y="487"/>
                    <a:pt x="256" y="487"/>
                  </a:cubicBezTo>
                  <a:lnTo>
                    <a:pt x="1530" y="487"/>
                  </a:lnTo>
                  <a:cubicBezTo>
                    <a:pt x="1670" y="487"/>
                    <a:pt x="1785" y="371"/>
                    <a:pt x="1785" y="232"/>
                  </a:cubicBezTo>
                  <a:cubicBezTo>
                    <a:pt x="1785" y="116"/>
                    <a:pt x="1670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72"/>
            <p:cNvSpPr/>
            <p:nvPr/>
          </p:nvSpPr>
          <p:spPr>
            <a:xfrm>
              <a:off x="6696075" y="1432800"/>
              <a:ext cx="24925" cy="12175"/>
            </a:xfrm>
            <a:custGeom>
              <a:avLst/>
              <a:gdLst/>
              <a:ahLst/>
              <a:cxnLst/>
              <a:rect l="l" t="t" r="r" b="b"/>
              <a:pathLst>
                <a:path w="997" h="487" extrusionOk="0">
                  <a:moveTo>
                    <a:pt x="232" y="0"/>
                  </a:moveTo>
                  <a:cubicBezTo>
                    <a:pt x="93" y="0"/>
                    <a:pt x="0" y="116"/>
                    <a:pt x="0" y="255"/>
                  </a:cubicBezTo>
                  <a:cubicBezTo>
                    <a:pt x="0" y="394"/>
                    <a:pt x="93" y="487"/>
                    <a:pt x="232" y="487"/>
                  </a:cubicBezTo>
                  <a:lnTo>
                    <a:pt x="742" y="487"/>
                  </a:lnTo>
                  <a:cubicBezTo>
                    <a:pt x="881" y="487"/>
                    <a:pt x="997" y="394"/>
                    <a:pt x="997" y="255"/>
                  </a:cubicBezTo>
                  <a:cubicBezTo>
                    <a:pt x="997" y="116"/>
                    <a:pt x="881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72"/>
            <p:cNvSpPr/>
            <p:nvPr/>
          </p:nvSpPr>
          <p:spPr>
            <a:xfrm>
              <a:off x="6734300" y="1432800"/>
              <a:ext cx="57400" cy="12175"/>
            </a:xfrm>
            <a:custGeom>
              <a:avLst/>
              <a:gdLst/>
              <a:ahLst/>
              <a:cxnLst/>
              <a:rect l="l" t="t" r="r" b="b"/>
              <a:pathLst>
                <a:path w="2296" h="487" extrusionOk="0">
                  <a:moveTo>
                    <a:pt x="256" y="0"/>
                  </a:moveTo>
                  <a:cubicBezTo>
                    <a:pt x="117" y="0"/>
                    <a:pt x="1" y="116"/>
                    <a:pt x="1" y="255"/>
                  </a:cubicBezTo>
                  <a:cubicBezTo>
                    <a:pt x="1" y="394"/>
                    <a:pt x="117" y="487"/>
                    <a:pt x="256" y="487"/>
                  </a:cubicBezTo>
                  <a:lnTo>
                    <a:pt x="2040" y="487"/>
                  </a:lnTo>
                  <a:cubicBezTo>
                    <a:pt x="2179" y="487"/>
                    <a:pt x="2295" y="394"/>
                    <a:pt x="2295" y="255"/>
                  </a:cubicBezTo>
                  <a:cubicBezTo>
                    <a:pt x="2295" y="116"/>
                    <a:pt x="2179" y="0"/>
                    <a:pt x="2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0" name="Google Shape;4900;p72"/>
          <p:cNvGrpSpPr/>
          <p:nvPr/>
        </p:nvGrpSpPr>
        <p:grpSpPr>
          <a:xfrm>
            <a:off x="7534475" y="2129547"/>
            <a:ext cx="410800" cy="268850"/>
            <a:chOff x="6669425" y="2001750"/>
            <a:chExt cx="410800" cy="268850"/>
          </a:xfrm>
        </p:grpSpPr>
        <p:sp>
          <p:nvSpPr>
            <p:cNvPr id="4901" name="Google Shape;4901;p72"/>
            <p:cNvSpPr/>
            <p:nvPr/>
          </p:nvSpPr>
          <p:spPr>
            <a:xfrm>
              <a:off x="6669425" y="2001750"/>
              <a:ext cx="410800" cy="268850"/>
            </a:xfrm>
            <a:custGeom>
              <a:avLst/>
              <a:gdLst/>
              <a:ahLst/>
              <a:cxnLst/>
              <a:rect l="l" t="t" r="r" b="b"/>
              <a:pathLst>
                <a:path w="16432" h="10754" extrusionOk="0">
                  <a:moveTo>
                    <a:pt x="12376" y="510"/>
                  </a:moveTo>
                  <a:lnTo>
                    <a:pt x="12376" y="4913"/>
                  </a:lnTo>
                  <a:lnTo>
                    <a:pt x="487" y="4913"/>
                  </a:lnTo>
                  <a:lnTo>
                    <a:pt x="487" y="510"/>
                  </a:lnTo>
                  <a:close/>
                  <a:moveTo>
                    <a:pt x="12376" y="5377"/>
                  </a:moveTo>
                  <a:lnTo>
                    <a:pt x="12376" y="8737"/>
                  </a:lnTo>
                  <a:cubicBezTo>
                    <a:pt x="12353" y="9340"/>
                    <a:pt x="12631" y="9919"/>
                    <a:pt x="13094" y="10313"/>
                  </a:cubicBezTo>
                  <a:lnTo>
                    <a:pt x="2040" y="10313"/>
                  </a:lnTo>
                  <a:cubicBezTo>
                    <a:pt x="1182" y="10313"/>
                    <a:pt x="487" y="9595"/>
                    <a:pt x="487" y="8737"/>
                  </a:cubicBezTo>
                  <a:lnTo>
                    <a:pt x="487" y="5377"/>
                  </a:lnTo>
                  <a:close/>
                  <a:moveTo>
                    <a:pt x="15157" y="1976"/>
                  </a:moveTo>
                  <a:cubicBezTo>
                    <a:pt x="15568" y="1976"/>
                    <a:pt x="15980" y="2260"/>
                    <a:pt x="15945" y="2828"/>
                  </a:cubicBezTo>
                  <a:lnTo>
                    <a:pt x="15945" y="8737"/>
                  </a:lnTo>
                  <a:cubicBezTo>
                    <a:pt x="15945" y="9618"/>
                    <a:pt x="15250" y="10313"/>
                    <a:pt x="14392" y="10313"/>
                  </a:cubicBezTo>
                  <a:cubicBezTo>
                    <a:pt x="13535" y="10313"/>
                    <a:pt x="12839" y="9618"/>
                    <a:pt x="12839" y="8737"/>
                  </a:cubicBezTo>
                  <a:lnTo>
                    <a:pt x="12839" y="7949"/>
                  </a:lnTo>
                  <a:lnTo>
                    <a:pt x="14137" y="7949"/>
                  </a:lnTo>
                  <a:cubicBezTo>
                    <a:pt x="14253" y="7949"/>
                    <a:pt x="14369" y="7857"/>
                    <a:pt x="14369" y="7718"/>
                  </a:cubicBezTo>
                  <a:lnTo>
                    <a:pt x="14369" y="4751"/>
                  </a:lnTo>
                  <a:cubicBezTo>
                    <a:pt x="14369" y="4612"/>
                    <a:pt x="14253" y="4496"/>
                    <a:pt x="14137" y="4496"/>
                  </a:cubicBezTo>
                  <a:cubicBezTo>
                    <a:pt x="13998" y="4519"/>
                    <a:pt x="13882" y="4612"/>
                    <a:pt x="13882" y="4751"/>
                  </a:cubicBezTo>
                  <a:lnTo>
                    <a:pt x="13882" y="7463"/>
                  </a:lnTo>
                  <a:lnTo>
                    <a:pt x="12816" y="7463"/>
                  </a:lnTo>
                  <a:lnTo>
                    <a:pt x="12816" y="2040"/>
                  </a:lnTo>
                  <a:lnTo>
                    <a:pt x="14160" y="2040"/>
                  </a:lnTo>
                  <a:cubicBezTo>
                    <a:pt x="13975" y="2248"/>
                    <a:pt x="13882" y="2526"/>
                    <a:pt x="13882" y="2828"/>
                  </a:cubicBezTo>
                  <a:lnTo>
                    <a:pt x="13882" y="3616"/>
                  </a:lnTo>
                  <a:cubicBezTo>
                    <a:pt x="13882" y="3732"/>
                    <a:pt x="13998" y="3847"/>
                    <a:pt x="14137" y="3847"/>
                  </a:cubicBezTo>
                  <a:cubicBezTo>
                    <a:pt x="14253" y="3847"/>
                    <a:pt x="14369" y="3732"/>
                    <a:pt x="14369" y="3616"/>
                  </a:cubicBezTo>
                  <a:lnTo>
                    <a:pt x="14369" y="2828"/>
                  </a:lnTo>
                  <a:cubicBezTo>
                    <a:pt x="14334" y="2260"/>
                    <a:pt x="14745" y="1976"/>
                    <a:pt x="15157" y="1976"/>
                  </a:cubicBezTo>
                  <a:close/>
                  <a:moveTo>
                    <a:pt x="255" y="0"/>
                  </a:moveTo>
                  <a:cubicBezTo>
                    <a:pt x="116" y="0"/>
                    <a:pt x="0" y="116"/>
                    <a:pt x="0" y="255"/>
                  </a:cubicBezTo>
                  <a:lnTo>
                    <a:pt x="0" y="8737"/>
                  </a:lnTo>
                  <a:cubicBezTo>
                    <a:pt x="23" y="9850"/>
                    <a:pt x="927" y="10754"/>
                    <a:pt x="2040" y="10754"/>
                  </a:cubicBezTo>
                  <a:lnTo>
                    <a:pt x="14392" y="10754"/>
                  </a:lnTo>
                  <a:cubicBezTo>
                    <a:pt x="15504" y="10754"/>
                    <a:pt x="16408" y="9850"/>
                    <a:pt x="16431" y="8737"/>
                  </a:cubicBezTo>
                  <a:lnTo>
                    <a:pt x="16431" y="2828"/>
                  </a:lnTo>
                  <a:cubicBezTo>
                    <a:pt x="16431" y="2109"/>
                    <a:pt x="15852" y="1553"/>
                    <a:pt x="15157" y="1553"/>
                  </a:cubicBezTo>
                  <a:lnTo>
                    <a:pt x="12839" y="1553"/>
                  </a:lnTo>
                  <a:lnTo>
                    <a:pt x="12839" y="255"/>
                  </a:lnTo>
                  <a:cubicBezTo>
                    <a:pt x="12839" y="116"/>
                    <a:pt x="12747" y="0"/>
                    <a:pt x="12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72"/>
            <p:cNvSpPr/>
            <p:nvPr/>
          </p:nvSpPr>
          <p:spPr>
            <a:xfrm>
              <a:off x="6898275" y="2021150"/>
              <a:ext cx="61250" cy="96200"/>
            </a:xfrm>
            <a:custGeom>
              <a:avLst/>
              <a:gdLst/>
              <a:ahLst/>
              <a:cxnLst/>
              <a:rect l="l" t="t" r="r" b="b"/>
              <a:pathLst>
                <a:path w="2450" h="3848" extrusionOk="0">
                  <a:moveTo>
                    <a:pt x="1220" y="1"/>
                  </a:moveTo>
                  <a:cubicBezTo>
                    <a:pt x="1101" y="1"/>
                    <a:pt x="985" y="82"/>
                    <a:pt x="997" y="244"/>
                  </a:cubicBezTo>
                  <a:lnTo>
                    <a:pt x="997" y="522"/>
                  </a:lnTo>
                  <a:cubicBezTo>
                    <a:pt x="0" y="708"/>
                    <a:pt x="140" y="2168"/>
                    <a:pt x="1136" y="2168"/>
                  </a:cubicBezTo>
                  <a:lnTo>
                    <a:pt x="1321" y="2168"/>
                  </a:lnTo>
                  <a:cubicBezTo>
                    <a:pt x="1335" y="2166"/>
                    <a:pt x="1349" y="2166"/>
                    <a:pt x="1362" y="2166"/>
                  </a:cubicBezTo>
                  <a:cubicBezTo>
                    <a:pt x="1795" y="2166"/>
                    <a:pt x="1795" y="2865"/>
                    <a:pt x="1362" y="2865"/>
                  </a:cubicBezTo>
                  <a:cubicBezTo>
                    <a:pt x="1349" y="2865"/>
                    <a:pt x="1335" y="2864"/>
                    <a:pt x="1321" y="2863"/>
                  </a:cubicBezTo>
                  <a:lnTo>
                    <a:pt x="1067" y="2863"/>
                  </a:lnTo>
                  <a:cubicBezTo>
                    <a:pt x="904" y="2863"/>
                    <a:pt x="788" y="2747"/>
                    <a:pt x="788" y="2585"/>
                  </a:cubicBezTo>
                  <a:cubicBezTo>
                    <a:pt x="788" y="2434"/>
                    <a:pt x="673" y="2359"/>
                    <a:pt x="557" y="2359"/>
                  </a:cubicBezTo>
                  <a:cubicBezTo>
                    <a:pt x="441" y="2359"/>
                    <a:pt x="325" y="2434"/>
                    <a:pt x="325" y="2585"/>
                  </a:cubicBezTo>
                  <a:cubicBezTo>
                    <a:pt x="325" y="2979"/>
                    <a:pt x="603" y="3303"/>
                    <a:pt x="997" y="3326"/>
                  </a:cubicBezTo>
                  <a:lnTo>
                    <a:pt x="997" y="3604"/>
                  </a:lnTo>
                  <a:cubicBezTo>
                    <a:pt x="997" y="3767"/>
                    <a:pt x="1113" y="3848"/>
                    <a:pt x="1229" y="3848"/>
                  </a:cubicBezTo>
                  <a:cubicBezTo>
                    <a:pt x="1345" y="3848"/>
                    <a:pt x="1461" y="3767"/>
                    <a:pt x="1461" y="3604"/>
                  </a:cubicBezTo>
                  <a:lnTo>
                    <a:pt x="1461" y="3303"/>
                  </a:lnTo>
                  <a:cubicBezTo>
                    <a:pt x="2449" y="3119"/>
                    <a:pt x="2320" y="1681"/>
                    <a:pt x="1345" y="1681"/>
                  </a:cubicBezTo>
                  <a:cubicBezTo>
                    <a:pt x="1337" y="1681"/>
                    <a:pt x="1329" y="1681"/>
                    <a:pt x="1321" y="1681"/>
                  </a:cubicBezTo>
                  <a:lnTo>
                    <a:pt x="1136" y="1681"/>
                  </a:lnTo>
                  <a:cubicBezTo>
                    <a:pt x="1122" y="1682"/>
                    <a:pt x="1109" y="1683"/>
                    <a:pt x="1096" y="1683"/>
                  </a:cubicBezTo>
                  <a:cubicBezTo>
                    <a:pt x="663" y="1683"/>
                    <a:pt x="663" y="984"/>
                    <a:pt x="1096" y="984"/>
                  </a:cubicBezTo>
                  <a:cubicBezTo>
                    <a:pt x="1109" y="984"/>
                    <a:pt x="1122" y="984"/>
                    <a:pt x="1136" y="986"/>
                  </a:cubicBezTo>
                  <a:lnTo>
                    <a:pt x="1391" y="986"/>
                  </a:lnTo>
                  <a:cubicBezTo>
                    <a:pt x="1530" y="986"/>
                    <a:pt x="1646" y="1101"/>
                    <a:pt x="1646" y="1241"/>
                  </a:cubicBezTo>
                  <a:lnTo>
                    <a:pt x="1646" y="1403"/>
                  </a:lnTo>
                  <a:cubicBezTo>
                    <a:pt x="1646" y="1542"/>
                    <a:pt x="1762" y="1658"/>
                    <a:pt x="1901" y="1658"/>
                  </a:cubicBezTo>
                  <a:cubicBezTo>
                    <a:pt x="2040" y="1658"/>
                    <a:pt x="2133" y="1542"/>
                    <a:pt x="2133" y="1403"/>
                  </a:cubicBezTo>
                  <a:lnTo>
                    <a:pt x="2133" y="1241"/>
                  </a:lnTo>
                  <a:cubicBezTo>
                    <a:pt x="2133" y="870"/>
                    <a:pt x="1854" y="545"/>
                    <a:pt x="1461" y="499"/>
                  </a:cubicBezTo>
                  <a:lnTo>
                    <a:pt x="1461" y="244"/>
                  </a:lnTo>
                  <a:cubicBezTo>
                    <a:pt x="1461" y="82"/>
                    <a:pt x="1339" y="1"/>
                    <a:pt x="1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72"/>
            <p:cNvSpPr/>
            <p:nvPr/>
          </p:nvSpPr>
          <p:spPr>
            <a:xfrm>
              <a:off x="6708250" y="2034050"/>
              <a:ext cx="50425" cy="70275"/>
            </a:xfrm>
            <a:custGeom>
              <a:avLst/>
              <a:gdLst/>
              <a:ahLst/>
              <a:cxnLst/>
              <a:rect l="l" t="t" r="r" b="b"/>
              <a:pathLst>
                <a:path w="2017" h="2811" extrusionOk="0">
                  <a:moveTo>
                    <a:pt x="245" y="0"/>
                  </a:moveTo>
                  <a:cubicBezTo>
                    <a:pt x="121" y="0"/>
                    <a:pt x="0" y="91"/>
                    <a:pt x="0" y="238"/>
                  </a:cubicBezTo>
                  <a:lnTo>
                    <a:pt x="0" y="2555"/>
                  </a:lnTo>
                  <a:cubicBezTo>
                    <a:pt x="0" y="2694"/>
                    <a:pt x="93" y="2810"/>
                    <a:pt x="232" y="2810"/>
                  </a:cubicBezTo>
                  <a:cubicBezTo>
                    <a:pt x="371" y="2810"/>
                    <a:pt x="487" y="2694"/>
                    <a:pt x="487" y="2555"/>
                  </a:cubicBezTo>
                  <a:lnTo>
                    <a:pt x="487" y="1049"/>
                  </a:lnTo>
                  <a:lnTo>
                    <a:pt x="1576" y="2694"/>
                  </a:lnTo>
                  <a:cubicBezTo>
                    <a:pt x="1627" y="2762"/>
                    <a:pt x="1703" y="2805"/>
                    <a:pt x="1785" y="2805"/>
                  </a:cubicBezTo>
                  <a:cubicBezTo>
                    <a:pt x="1815" y="2805"/>
                    <a:pt x="1846" y="2800"/>
                    <a:pt x="1877" y="2787"/>
                  </a:cubicBezTo>
                  <a:cubicBezTo>
                    <a:pt x="1970" y="2741"/>
                    <a:pt x="2016" y="2648"/>
                    <a:pt x="2016" y="2555"/>
                  </a:cubicBezTo>
                  <a:lnTo>
                    <a:pt x="2016" y="238"/>
                  </a:lnTo>
                  <a:cubicBezTo>
                    <a:pt x="2016" y="99"/>
                    <a:pt x="1924" y="6"/>
                    <a:pt x="1785" y="6"/>
                  </a:cubicBezTo>
                  <a:cubicBezTo>
                    <a:pt x="1645" y="6"/>
                    <a:pt x="1530" y="99"/>
                    <a:pt x="1530" y="238"/>
                  </a:cubicBezTo>
                  <a:lnTo>
                    <a:pt x="1530" y="1767"/>
                  </a:lnTo>
                  <a:lnTo>
                    <a:pt x="440" y="99"/>
                  </a:lnTo>
                  <a:cubicBezTo>
                    <a:pt x="389" y="31"/>
                    <a:pt x="316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72"/>
            <p:cNvSpPr/>
            <p:nvPr/>
          </p:nvSpPr>
          <p:spPr>
            <a:xfrm>
              <a:off x="6772550" y="2034200"/>
              <a:ext cx="45800" cy="70125"/>
            </a:xfrm>
            <a:custGeom>
              <a:avLst/>
              <a:gdLst/>
              <a:ahLst/>
              <a:cxnLst/>
              <a:rect l="l" t="t" r="r" b="b"/>
              <a:pathLst>
                <a:path w="1832" h="2805" extrusionOk="0">
                  <a:moveTo>
                    <a:pt x="232" y="0"/>
                  </a:moveTo>
                  <a:cubicBezTo>
                    <a:pt x="93" y="0"/>
                    <a:pt x="0" y="93"/>
                    <a:pt x="0" y="232"/>
                  </a:cubicBezTo>
                  <a:lnTo>
                    <a:pt x="0" y="2549"/>
                  </a:lnTo>
                  <a:cubicBezTo>
                    <a:pt x="0" y="2688"/>
                    <a:pt x="93" y="2804"/>
                    <a:pt x="232" y="2804"/>
                  </a:cubicBezTo>
                  <a:lnTo>
                    <a:pt x="1530" y="2804"/>
                  </a:lnTo>
                  <a:cubicBezTo>
                    <a:pt x="1831" y="2804"/>
                    <a:pt x="1831" y="2318"/>
                    <a:pt x="1530" y="2318"/>
                  </a:cubicBezTo>
                  <a:lnTo>
                    <a:pt x="487" y="2318"/>
                  </a:lnTo>
                  <a:lnTo>
                    <a:pt x="487" y="1530"/>
                  </a:lnTo>
                  <a:lnTo>
                    <a:pt x="1275" y="1530"/>
                  </a:lnTo>
                  <a:cubicBezTo>
                    <a:pt x="1576" y="1530"/>
                    <a:pt x="1576" y="1043"/>
                    <a:pt x="1275" y="1043"/>
                  </a:cubicBezTo>
                  <a:lnTo>
                    <a:pt x="487" y="1043"/>
                  </a:lnTo>
                  <a:lnTo>
                    <a:pt x="487" y="487"/>
                  </a:lnTo>
                  <a:lnTo>
                    <a:pt x="1530" y="487"/>
                  </a:lnTo>
                  <a:cubicBezTo>
                    <a:pt x="1831" y="487"/>
                    <a:pt x="1831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72"/>
            <p:cNvSpPr/>
            <p:nvPr/>
          </p:nvSpPr>
          <p:spPr>
            <a:xfrm>
              <a:off x="6829875" y="2033875"/>
              <a:ext cx="64375" cy="69975"/>
            </a:xfrm>
            <a:custGeom>
              <a:avLst/>
              <a:gdLst/>
              <a:ahLst/>
              <a:cxnLst/>
              <a:rect l="l" t="t" r="r" b="b"/>
              <a:pathLst>
                <a:path w="2575" h="2799" extrusionOk="0">
                  <a:moveTo>
                    <a:pt x="256" y="0"/>
                  </a:moveTo>
                  <a:cubicBezTo>
                    <a:pt x="128" y="0"/>
                    <a:pt x="0" y="94"/>
                    <a:pt x="25" y="268"/>
                  </a:cubicBezTo>
                  <a:lnTo>
                    <a:pt x="280" y="2586"/>
                  </a:lnTo>
                  <a:cubicBezTo>
                    <a:pt x="280" y="2701"/>
                    <a:pt x="373" y="2771"/>
                    <a:pt x="488" y="2794"/>
                  </a:cubicBezTo>
                  <a:cubicBezTo>
                    <a:pt x="501" y="2797"/>
                    <a:pt x="513" y="2799"/>
                    <a:pt x="526" y="2799"/>
                  </a:cubicBezTo>
                  <a:cubicBezTo>
                    <a:pt x="610" y="2799"/>
                    <a:pt x="703" y="2736"/>
                    <a:pt x="743" y="2655"/>
                  </a:cubicBezTo>
                  <a:lnTo>
                    <a:pt x="1300" y="1380"/>
                  </a:lnTo>
                  <a:lnTo>
                    <a:pt x="1833" y="2655"/>
                  </a:lnTo>
                  <a:cubicBezTo>
                    <a:pt x="1873" y="2736"/>
                    <a:pt x="1966" y="2799"/>
                    <a:pt x="2065" y="2799"/>
                  </a:cubicBezTo>
                  <a:cubicBezTo>
                    <a:pt x="2080" y="2799"/>
                    <a:pt x="2096" y="2797"/>
                    <a:pt x="2111" y="2794"/>
                  </a:cubicBezTo>
                  <a:cubicBezTo>
                    <a:pt x="2203" y="2771"/>
                    <a:pt x="2296" y="2701"/>
                    <a:pt x="2296" y="2586"/>
                  </a:cubicBezTo>
                  <a:lnTo>
                    <a:pt x="2551" y="268"/>
                  </a:lnTo>
                  <a:cubicBezTo>
                    <a:pt x="2574" y="129"/>
                    <a:pt x="2482" y="13"/>
                    <a:pt x="2343" y="13"/>
                  </a:cubicBezTo>
                  <a:cubicBezTo>
                    <a:pt x="2328" y="11"/>
                    <a:pt x="2314" y="10"/>
                    <a:pt x="2300" y="10"/>
                  </a:cubicBezTo>
                  <a:cubicBezTo>
                    <a:pt x="2181" y="10"/>
                    <a:pt x="2088" y="97"/>
                    <a:pt x="2088" y="222"/>
                  </a:cubicBezTo>
                  <a:lnTo>
                    <a:pt x="1925" y="1635"/>
                  </a:lnTo>
                  <a:lnTo>
                    <a:pt x="1508" y="662"/>
                  </a:lnTo>
                  <a:cubicBezTo>
                    <a:pt x="1462" y="569"/>
                    <a:pt x="1375" y="523"/>
                    <a:pt x="1288" y="523"/>
                  </a:cubicBezTo>
                  <a:cubicBezTo>
                    <a:pt x="1201" y="523"/>
                    <a:pt x="1114" y="569"/>
                    <a:pt x="1068" y="662"/>
                  </a:cubicBezTo>
                  <a:lnTo>
                    <a:pt x="651" y="1612"/>
                  </a:lnTo>
                  <a:lnTo>
                    <a:pt x="488" y="222"/>
                  </a:lnTo>
                  <a:cubicBezTo>
                    <a:pt x="478" y="71"/>
                    <a:pt x="367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72"/>
            <p:cNvSpPr/>
            <p:nvPr/>
          </p:nvSpPr>
          <p:spPr>
            <a:xfrm>
              <a:off x="6705925" y="2156450"/>
              <a:ext cx="100250" cy="11600"/>
            </a:xfrm>
            <a:custGeom>
              <a:avLst/>
              <a:gdLst/>
              <a:ahLst/>
              <a:cxnLst/>
              <a:rect l="l" t="t" r="r" b="b"/>
              <a:pathLst>
                <a:path w="4010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3685" y="464"/>
                  </a:lnTo>
                  <a:cubicBezTo>
                    <a:pt x="4010" y="464"/>
                    <a:pt x="4010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72"/>
            <p:cNvSpPr/>
            <p:nvPr/>
          </p:nvSpPr>
          <p:spPr>
            <a:xfrm>
              <a:off x="6828175" y="2156450"/>
              <a:ext cx="125750" cy="11600"/>
            </a:xfrm>
            <a:custGeom>
              <a:avLst/>
              <a:gdLst/>
              <a:ahLst/>
              <a:cxnLst/>
              <a:rect l="l" t="t" r="r" b="b"/>
              <a:pathLst>
                <a:path w="5030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4705" y="464"/>
                  </a:lnTo>
                  <a:cubicBezTo>
                    <a:pt x="5029" y="464"/>
                    <a:pt x="5029" y="0"/>
                    <a:pt x="47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72"/>
            <p:cNvSpPr/>
            <p:nvPr/>
          </p:nvSpPr>
          <p:spPr>
            <a:xfrm>
              <a:off x="6705925" y="2188300"/>
              <a:ext cx="55050" cy="12200"/>
            </a:xfrm>
            <a:custGeom>
              <a:avLst/>
              <a:gdLst/>
              <a:ahLst/>
              <a:cxnLst/>
              <a:rect l="l" t="t" r="r" b="b"/>
              <a:pathLst>
                <a:path w="2202" h="488" extrusionOk="0">
                  <a:moveTo>
                    <a:pt x="325" y="1"/>
                  </a:moveTo>
                  <a:cubicBezTo>
                    <a:pt x="0" y="1"/>
                    <a:pt x="0" y="487"/>
                    <a:pt x="325" y="487"/>
                  </a:cubicBezTo>
                  <a:lnTo>
                    <a:pt x="1878" y="487"/>
                  </a:lnTo>
                  <a:cubicBezTo>
                    <a:pt x="2202" y="487"/>
                    <a:pt x="2202" y="1"/>
                    <a:pt x="1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72"/>
            <p:cNvSpPr/>
            <p:nvPr/>
          </p:nvSpPr>
          <p:spPr>
            <a:xfrm>
              <a:off x="6708250" y="2220750"/>
              <a:ext cx="95600" cy="11625"/>
            </a:xfrm>
            <a:custGeom>
              <a:avLst/>
              <a:gdLst/>
              <a:ahLst/>
              <a:cxnLst/>
              <a:rect l="l" t="t" r="r" b="b"/>
              <a:pathLst>
                <a:path w="3824" h="465" extrusionOk="0">
                  <a:moveTo>
                    <a:pt x="232" y="1"/>
                  </a:moveTo>
                  <a:cubicBezTo>
                    <a:pt x="93" y="1"/>
                    <a:pt x="0" y="93"/>
                    <a:pt x="0" y="232"/>
                  </a:cubicBezTo>
                  <a:cubicBezTo>
                    <a:pt x="0" y="371"/>
                    <a:pt x="93" y="464"/>
                    <a:pt x="232" y="464"/>
                  </a:cubicBezTo>
                  <a:lnTo>
                    <a:pt x="3592" y="464"/>
                  </a:lnTo>
                  <a:cubicBezTo>
                    <a:pt x="3731" y="464"/>
                    <a:pt x="3824" y="371"/>
                    <a:pt x="3824" y="232"/>
                  </a:cubicBezTo>
                  <a:cubicBezTo>
                    <a:pt x="3824" y="93"/>
                    <a:pt x="3731" y="1"/>
                    <a:pt x="3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72"/>
            <p:cNvSpPr/>
            <p:nvPr/>
          </p:nvSpPr>
          <p:spPr>
            <a:xfrm>
              <a:off x="6770800" y="2188300"/>
              <a:ext cx="35375" cy="12200"/>
            </a:xfrm>
            <a:custGeom>
              <a:avLst/>
              <a:gdLst/>
              <a:ahLst/>
              <a:cxnLst/>
              <a:rect l="l" t="t" r="r" b="b"/>
              <a:pathLst>
                <a:path w="1415" h="488" extrusionOk="0">
                  <a:moveTo>
                    <a:pt x="325" y="1"/>
                  </a:moveTo>
                  <a:cubicBezTo>
                    <a:pt x="1" y="1"/>
                    <a:pt x="1" y="487"/>
                    <a:pt x="325" y="487"/>
                  </a:cubicBezTo>
                  <a:lnTo>
                    <a:pt x="1090" y="487"/>
                  </a:lnTo>
                  <a:cubicBezTo>
                    <a:pt x="1415" y="487"/>
                    <a:pt x="1415" y="1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72"/>
            <p:cNvSpPr/>
            <p:nvPr/>
          </p:nvSpPr>
          <p:spPr>
            <a:xfrm>
              <a:off x="6828175" y="2188300"/>
              <a:ext cx="61425" cy="12200"/>
            </a:xfrm>
            <a:custGeom>
              <a:avLst/>
              <a:gdLst/>
              <a:ahLst/>
              <a:cxnLst/>
              <a:rect l="l" t="t" r="r" b="b"/>
              <a:pathLst>
                <a:path w="2457" h="488" extrusionOk="0">
                  <a:moveTo>
                    <a:pt x="325" y="1"/>
                  </a:moveTo>
                  <a:cubicBezTo>
                    <a:pt x="0" y="1"/>
                    <a:pt x="0" y="487"/>
                    <a:pt x="325" y="487"/>
                  </a:cubicBezTo>
                  <a:lnTo>
                    <a:pt x="2132" y="487"/>
                  </a:lnTo>
                  <a:cubicBezTo>
                    <a:pt x="2457" y="487"/>
                    <a:pt x="2457" y="1"/>
                    <a:pt x="2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72"/>
            <p:cNvSpPr/>
            <p:nvPr/>
          </p:nvSpPr>
          <p:spPr>
            <a:xfrm>
              <a:off x="6898850" y="2188300"/>
              <a:ext cx="55075" cy="12200"/>
            </a:xfrm>
            <a:custGeom>
              <a:avLst/>
              <a:gdLst/>
              <a:ahLst/>
              <a:cxnLst/>
              <a:rect l="l" t="t" r="r" b="b"/>
              <a:pathLst>
                <a:path w="2203" h="488" extrusionOk="0">
                  <a:moveTo>
                    <a:pt x="325" y="1"/>
                  </a:moveTo>
                  <a:cubicBezTo>
                    <a:pt x="1" y="1"/>
                    <a:pt x="1" y="487"/>
                    <a:pt x="325" y="487"/>
                  </a:cubicBezTo>
                  <a:lnTo>
                    <a:pt x="1878" y="487"/>
                  </a:lnTo>
                  <a:cubicBezTo>
                    <a:pt x="2202" y="487"/>
                    <a:pt x="2202" y="1"/>
                    <a:pt x="1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72"/>
            <p:cNvSpPr/>
            <p:nvPr/>
          </p:nvSpPr>
          <p:spPr>
            <a:xfrm>
              <a:off x="6830475" y="2220750"/>
              <a:ext cx="82900" cy="11625"/>
            </a:xfrm>
            <a:custGeom>
              <a:avLst/>
              <a:gdLst/>
              <a:ahLst/>
              <a:cxnLst/>
              <a:rect l="l" t="t" r="r" b="b"/>
              <a:pathLst>
                <a:path w="3316" h="465" extrusionOk="0">
                  <a:moveTo>
                    <a:pt x="233" y="1"/>
                  </a:moveTo>
                  <a:cubicBezTo>
                    <a:pt x="94" y="1"/>
                    <a:pt x="1" y="93"/>
                    <a:pt x="1" y="232"/>
                  </a:cubicBezTo>
                  <a:cubicBezTo>
                    <a:pt x="1" y="371"/>
                    <a:pt x="94" y="464"/>
                    <a:pt x="233" y="464"/>
                  </a:cubicBezTo>
                  <a:lnTo>
                    <a:pt x="3060" y="464"/>
                  </a:lnTo>
                  <a:cubicBezTo>
                    <a:pt x="3199" y="464"/>
                    <a:pt x="3315" y="371"/>
                    <a:pt x="3315" y="232"/>
                  </a:cubicBezTo>
                  <a:cubicBezTo>
                    <a:pt x="3315" y="93"/>
                    <a:pt x="3199" y="1"/>
                    <a:pt x="3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72"/>
            <p:cNvSpPr/>
            <p:nvPr/>
          </p:nvSpPr>
          <p:spPr>
            <a:xfrm>
              <a:off x="6926675" y="2220750"/>
              <a:ext cx="24925" cy="11625"/>
            </a:xfrm>
            <a:custGeom>
              <a:avLst/>
              <a:gdLst/>
              <a:ahLst/>
              <a:cxnLst/>
              <a:rect l="l" t="t" r="r" b="b"/>
              <a:pathLst>
                <a:path w="997" h="465" extrusionOk="0">
                  <a:moveTo>
                    <a:pt x="255" y="1"/>
                  </a:moveTo>
                  <a:cubicBezTo>
                    <a:pt x="116" y="1"/>
                    <a:pt x="0" y="93"/>
                    <a:pt x="0" y="232"/>
                  </a:cubicBezTo>
                  <a:cubicBezTo>
                    <a:pt x="0" y="371"/>
                    <a:pt x="116" y="464"/>
                    <a:pt x="255" y="464"/>
                  </a:cubicBezTo>
                  <a:lnTo>
                    <a:pt x="765" y="464"/>
                  </a:lnTo>
                  <a:cubicBezTo>
                    <a:pt x="881" y="464"/>
                    <a:pt x="997" y="371"/>
                    <a:pt x="997" y="232"/>
                  </a:cubicBezTo>
                  <a:cubicBezTo>
                    <a:pt x="997" y="93"/>
                    <a:pt x="904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5" name="Google Shape;4915;p72"/>
          <p:cNvGrpSpPr/>
          <p:nvPr/>
        </p:nvGrpSpPr>
        <p:grpSpPr>
          <a:xfrm>
            <a:off x="7534475" y="2818056"/>
            <a:ext cx="410800" cy="269450"/>
            <a:chOff x="7154950" y="2645425"/>
            <a:chExt cx="410800" cy="269450"/>
          </a:xfrm>
        </p:grpSpPr>
        <p:sp>
          <p:nvSpPr>
            <p:cNvPr id="4916" name="Google Shape;4916;p72"/>
            <p:cNvSpPr/>
            <p:nvPr/>
          </p:nvSpPr>
          <p:spPr>
            <a:xfrm>
              <a:off x="7154950" y="2645425"/>
              <a:ext cx="410800" cy="269450"/>
            </a:xfrm>
            <a:custGeom>
              <a:avLst/>
              <a:gdLst/>
              <a:ahLst/>
              <a:cxnLst/>
              <a:rect l="l" t="t" r="r" b="b"/>
              <a:pathLst>
                <a:path w="16432" h="10778" extrusionOk="0">
                  <a:moveTo>
                    <a:pt x="15180" y="464"/>
                  </a:moveTo>
                  <a:lnTo>
                    <a:pt x="15180" y="1021"/>
                  </a:lnTo>
                  <a:lnTo>
                    <a:pt x="13905" y="1021"/>
                  </a:lnTo>
                  <a:cubicBezTo>
                    <a:pt x="13581" y="1021"/>
                    <a:pt x="13581" y="1507"/>
                    <a:pt x="13905" y="1507"/>
                  </a:cubicBezTo>
                  <a:lnTo>
                    <a:pt x="15180" y="1507"/>
                  </a:lnTo>
                  <a:lnTo>
                    <a:pt x="15180" y="9248"/>
                  </a:lnTo>
                  <a:lnTo>
                    <a:pt x="1252" y="9248"/>
                  </a:lnTo>
                  <a:lnTo>
                    <a:pt x="1252" y="1507"/>
                  </a:lnTo>
                  <a:lnTo>
                    <a:pt x="12723" y="1507"/>
                  </a:lnTo>
                  <a:cubicBezTo>
                    <a:pt x="13048" y="1507"/>
                    <a:pt x="13048" y="1021"/>
                    <a:pt x="12723" y="1021"/>
                  </a:cubicBezTo>
                  <a:lnTo>
                    <a:pt x="1252" y="1021"/>
                  </a:lnTo>
                  <a:lnTo>
                    <a:pt x="1252" y="464"/>
                  </a:lnTo>
                  <a:close/>
                  <a:moveTo>
                    <a:pt x="15945" y="9734"/>
                  </a:moveTo>
                  <a:lnTo>
                    <a:pt x="15945" y="10013"/>
                  </a:lnTo>
                  <a:cubicBezTo>
                    <a:pt x="15945" y="10152"/>
                    <a:pt x="15806" y="10291"/>
                    <a:pt x="15667" y="10291"/>
                  </a:cubicBezTo>
                  <a:lnTo>
                    <a:pt x="742" y="10291"/>
                  </a:lnTo>
                  <a:cubicBezTo>
                    <a:pt x="603" y="10291"/>
                    <a:pt x="464" y="10152"/>
                    <a:pt x="464" y="10013"/>
                  </a:cubicBezTo>
                  <a:lnTo>
                    <a:pt x="464" y="9734"/>
                  </a:lnTo>
                  <a:close/>
                  <a:moveTo>
                    <a:pt x="997" y="1"/>
                  </a:moveTo>
                  <a:cubicBezTo>
                    <a:pt x="881" y="1"/>
                    <a:pt x="765" y="117"/>
                    <a:pt x="765" y="256"/>
                  </a:cubicBezTo>
                  <a:lnTo>
                    <a:pt x="765" y="9271"/>
                  </a:lnTo>
                  <a:lnTo>
                    <a:pt x="232" y="9271"/>
                  </a:lnTo>
                  <a:cubicBezTo>
                    <a:pt x="93" y="9271"/>
                    <a:pt x="0" y="9364"/>
                    <a:pt x="0" y="9503"/>
                  </a:cubicBezTo>
                  <a:lnTo>
                    <a:pt x="0" y="10013"/>
                  </a:lnTo>
                  <a:cubicBezTo>
                    <a:pt x="0" y="10430"/>
                    <a:pt x="325" y="10777"/>
                    <a:pt x="742" y="10777"/>
                  </a:cubicBezTo>
                  <a:lnTo>
                    <a:pt x="15667" y="10777"/>
                  </a:lnTo>
                  <a:cubicBezTo>
                    <a:pt x="16084" y="10777"/>
                    <a:pt x="16431" y="10430"/>
                    <a:pt x="16431" y="10013"/>
                  </a:cubicBezTo>
                  <a:lnTo>
                    <a:pt x="16431" y="9503"/>
                  </a:lnTo>
                  <a:cubicBezTo>
                    <a:pt x="16431" y="9364"/>
                    <a:pt x="16315" y="9248"/>
                    <a:pt x="16200" y="9248"/>
                  </a:cubicBezTo>
                  <a:lnTo>
                    <a:pt x="15643" y="9248"/>
                  </a:lnTo>
                  <a:lnTo>
                    <a:pt x="15643" y="256"/>
                  </a:lnTo>
                  <a:cubicBezTo>
                    <a:pt x="15643" y="117"/>
                    <a:pt x="15551" y="1"/>
                    <a:pt x="15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72"/>
            <p:cNvSpPr/>
            <p:nvPr/>
          </p:nvSpPr>
          <p:spPr>
            <a:xfrm>
              <a:off x="7221400" y="2696425"/>
              <a:ext cx="277100" cy="115175"/>
            </a:xfrm>
            <a:custGeom>
              <a:avLst/>
              <a:gdLst/>
              <a:ahLst/>
              <a:cxnLst/>
              <a:rect l="l" t="t" r="r" b="b"/>
              <a:pathLst>
                <a:path w="11084" h="4607" extrusionOk="0">
                  <a:moveTo>
                    <a:pt x="8373" y="580"/>
                  </a:moveTo>
                  <a:lnTo>
                    <a:pt x="9440" y="1507"/>
                  </a:lnTo>
                  <a:lnTo>
                    <a:pt x="9115" y="1947"/>
                  </a:lnTo>
                  <a:lnTo>
                    <a:pt x="8536" y="1368"/>
                  </a:lnTo>
                  <a:cubicBezTo>
                    <a:pt x="8489" y="1321"/>
                    <a:pt x="8426" y="1298"/>
                    <a:pt x="8362" y="1298"/>
                  </a:cubicBezTo>
                  <a:cubicBezTo>
                    <a:pt x="8298" y="1298"/>
                    <a:pt x="8234" y="1321"/>
                    <a:pt x="8188" y="1368"/>
                  </a:cubicBezTo>
                  <a:lnTo>
                    <a:pt x="6612" y="2967"/>
                  </a:lnTo>
                  <a:lnTo>
                    <a:pt x="6125" y="2248"/>
                  </a:lnTo>
                  <a:lnTo>
                    <a:pt x="6543" y="2295"/>
                  </a:lnTo>
                  <a:cubicBezTo>
                    <a:pt x="6612" y="2295"/>
                    <a:pt x="6682" y="2271"/>
                    <a:pt x="6728" y="2225"/>
                  </a:cubicBezTo>
                  <a:lnTo>
                    <a:pt x="8373" y="580"/>
                  </a:lnTo>
                  <a:close/>
                  <a:moveTo>
                    <a:pt x="8373" y="0"/>
                  </a:moveTo>
                  <a:cubicBezTo>
                    <a:pt x="8316" y="0"/>
                    <a:pt x="8258" y="23"/>
                    <a:pt x="8211" y="70"/>
                  </a:cubicBezTo>
                  <a:lnTo>
                    <a:pt x="6496" y="1785"/>
                  </a:lnTo>
                  <a:lnTo>
                    <a:pt x="5778" y="1692"/>
                  </a:lnTo>
                  <a:lnTo>
                    <a:pt x="4712" y="116"/>
                  </a:lnTo>
                  <a:cubicBezTo>
                    <a:pt x="4675" y="43"/>
                    <a:pt x="4601" y="9"/>
                    <a:pt x="4525" y="9"/>
                  </a:cubicBezTo>
                  <a:cubicBezTo>
                    <a:pt x="4456" y="9"/>
                    <a:pt x="4385" y="38"/>
                    <a:pt x="4341" y="93"/>
                  </a:cubicBezTo>
                  <a:lnTo>
                    <a:pt x="2950" y="1715"/>
                  </a:lnTo>
                  <a:lnTo>
                    <a:pt x="2093" y="1113"/>
                  </a:lnTo>
                  <a:cubicBezTo>
                    <a:pt x="2047" y="1078"/>
                    <a:pt x="1995" y="1061"/>
                    <a:pt x="1945" y="1061"/>
                  </a:cubicBezTo>
                  <a:cubicBezTo>
                    <a:pt x="1896" y="1061"/>
                    <a:pt x="1850" y="1078"/>
                    <a:pt x="1815" y="1113"/>
                  </a:cubicBezTo>
                  <a:lnTo>
                    <a:pt x="262" y="2132"/>
                  </a:lnTo>
                  <a:cubicBezTo>
                    <a:pt x="0" y="2263"/>
                    <a:pt x="161" y="2590"/>
                    <a:pt x="366" y="2590"/>
                  </a:cubicBezTo>
                  <a:cubicBezTo>
                    <a:pt x="416" y="2590"/>
                    <a:pt x="468" y="2571"/>
                    <a:pt x="517" y="2526"/>
                  </a:cubicBezTo>
                  <a:lnTo>
                    <a:pt x="1931" y="1599"/>
                  </a:lnTo>
                  <a:lnTo>
                    <a:pt x="2811" y="2271"/>
                  </a:lnTo>
                  <a:cubicBezTo>
                    <a:pt x="2857" y="2299"/>
                    <a:pt x="2906" y="2312"/>
                    <a:pt x="2955" y="2312"/>
                  </a:cubicBezTo>
                  <a:cubicBezTo>
                    <a:pt x="3030" y="2312"/>
                    <a:pt x="3103" y="2281"/>
                    <a:pt x="3159" y="2225"/>
                  </a:cubicBezTo>
                  <a:lnTo>
                    <a:pt x="4480" y="672"/>
                  </a:lnTo>
                  <a:lnTo>
                    <a:pt x="5129" y="1646"/>
                  </a:lnTo>
                  <a:lnTo>
                    <a:pt x="4526" y="1576"/>
                  </a:lnTo>
                  <a:cubicBezTo>
                    <a:pt x="4434" y="1576"/>
                    <a:pt x="4341" y="1623"/>
                    <a:pt x="4295" y="1692"/>
                  </a:cubicBezTo>
                  <a:lnTo>
                    <a:pt x="3646" y="2805"/>
                  </a:lnTo>
                  <a:lnTo>
                    <a:pt x="2023" y="2341"/>
                  </a:lnTo>
                  <a:cubicBezTo>
                    <a:pt x="2000" y="2335"/>
                    <a:pt x="1976" y="2332"/>
                    <a:pt x="1951" y="2332"/>
                  </a:cubicBezTo>
                  <a:cubicBezTo>
                    <a:pt x="1877" y="2332"/>
                    <a:pt x="1803" y="2358"/>
                    <a:pt x="1769" y="2411"/>
                  </a:cubicBezTo>
                  <a:lnTo>
                    <a:pt x="216" y="4218"/>
                  </a:lnTo>
                  <a:cubicBezTo>
                    <a:pt x="146" y="4311"/>
                    <a:pt x="146" y="4427"/>
                    <a:pt x="216" y="4519"/>
                  </a:cubicBezTo>
                  <a:cubicBezTo>
                    <a:pt x="262" y="4577"/>
                    <a:pt x="332" y="4606"/>
                    <a:pt x="401" y="4606"/>
                  </a:cubicBezTo>
                  <a:cubicBezTo>
                    <a:pt x="471" y="4606"/>
                    <a:pt x="540" y="4577"/>
                    <a:pt x="587" y="4519"/>
                  </a:cubicBezTo>
                  <a:lnTo>
                    <a:pt x="2023" y="2851"/>
                  </a:lnTo>
                  <a:lnTo>
                    <a:pt x="3692" y="3314"/>
                  </a:lnTo>
                  <a:cubicBezTo>
                    <a:pt x="3709" y="3318"/>
                    <a:pt x="3726" y="3320"/>
                    <a:pt x="3743" y="3320"/>
                  </a:cubicBezTo>
                  <a:cubicBezTo>
                    <a:pt x="3824" y="3320"/>
                    <a:pt x="3909" y="3279"/>
                    <a:pt x="3947" y="3222"/>
                  </a:cubicBezTo>
                  <a:lnTo>
                    <a:pt x="4642" y="2063"/>
                  </a:lnTo>
                  <a:lnTo>
                    <a:pt x="5523" y="2156"/>
                  </a:lnTo>
                  <a:lnTo>
                    <a:pt x="6380" y="3477"/>
                  </a:lnTo>
                  <a:cubicBezTo>
                    <a:pt x="6431" y="3540"/>
                    <a:pt x="6503" y="3576"/>
                    <a:pt x="6577" y="3576"/>
                  </a:cubicBezTo>
                  <a:cubicBezTo>
                    <a:pt x="6637" y="3576"/>
                    <a:pt x="6699" y="3552"/>
                    <a:pt x="6751" y="3500"/>
                  </a:cubicBezTo>
                  <a:lnTo>
                    <a:pt x="8373" y="1877"/>
                  </a:lnTo>
                  <a:lnTo>
                    <a:pt x="8976" y="2480"/>
                  </a:lnTo>
                  <a:cubicBezTo>
                    <a:pt x="9031" y="2524"/>
                    <a:pt x="9096" y="2547"/>
                    <a:pt x="9159" y="2547"/>
                  </a:cubicBezTo>
                  <a:cubicBezTo>
                    <a:pt x="9230" y="2547"/>
                    <a:pt x="9298" y="2518"/>
                    <a:pt x="9347" y="2457"/>
                  </a:cubicBezTo>
                  <a:lnTo>
                    <a:pt x="9810" y="1831"/>
                  </a:lnTo>
                  <a:lnTo>
                    <a:pt x="10529" y="2480"/>
                  </a:lnTo>
                  <a:cubicBezTo>
                    <a:pt x="10589" y="2546"/>
                    <a:pt x="10656" y="2573"/>
                    <a:pt x="10719" y="2573"/>
                  </a:cubicBezTo>
                  <a:cubicBezTo>
                    <a:pt x="10921" y="2573"/>
                    <a:pt x="11083" y="2292"/>
                    <a:pt x="10853" y="2132"/>
                  </a:cubicBezTo>
                  <a:lnTo>
                    <a:pt x="10088" y="1460"/>
                  </a:lnTo>
                  <a:lnTo>
                    <a:pt x="10876" y="394"/>
                  </a:lnTo>
                  <a:cubicBezTo>
                    <a:pt x="10969" y="278"/>
                    <a:pt x="10946" y="139"/>
                    <a:pt x="10830" y="70"/>
                  </a:cubicBezTo>
                  <a:cubicBezTo>
                    <a:pt x="10791" y="31"/>
                    <a:pt x="10741" y="13"/>
                    <a:pt x="10689" y="13"/>
                  </a:cubicBezTo>
                  <a:cubicBezTo>
                    <a:pt x="10618" y="13"/>
                    <a:pt x="10546" y="49"/>
                    <a:pt x="10506" y="116"/>
                  </a:cubicBezTo>
                  <a:lnTo>
                    <a:pt x="9741" y="1136"/>
                  </a:lnTo>
                  <a:lnTo>
                    <a:pt x="8536" y="70"/>
                  </a:lnTo>
                  <a:cubicBezTo>
                    <a:pt x="8489" y="23"/>
                    <a:pt x="8431" y="0"/>
                    <a:pt x="8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72"/>
            <p:cNvSpPr/>
            <p:nvPr/>
          </p:nvSpPr>
          <p:spPr>
            <a:xfrm>
              <a:off x="7313700" y="2825625"/>
              <a:ext cx="28975" cy="11600"/>
            </a:xfrm>
            <a:custGeom>
              <a:avLst/>
              <a:gdLst/>
              <a:ahLst/>
              <a:cxnLst/>
              <a:rect l="l" t="t" r="r" b="b"/>
              <a:pathLst>
                <a:path w="1159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834" y="464"/>
                  </a:lnTo>
                  <a:cubicBezTo>
                    <a:pt x="1159" y="464"/>
                    <a:pt x="1159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72"/>
            <p:cNvSpPr/>
            <p:nvPr/>
          </p:nvSpPr>
          <p:spPr>
            <a:xfrm>
              <a:off x="7351925" y="2825600"/>
              <a:ext cx="61450" cy="11625"/>
            </a:xfrm>
            <a:custGeom>
              <a:avLst/>
              <a:gdLst/>
              <a:ahLst/>
              <a:cxnLst/>
              <a:rect l="l" t="t" r="r" b="b"/>
              <a:pathLst>
                <a:path w="2458" h="465" extrusionOk="0">
                  <a:moveTo>
                    <a:pt x="2155" y="1"/>
                  </a:moveTo>
                  <a:cubicBezTo>
                    <a:pt x="2148" y="1"/>
                    <a:pt x="2140" y="1"/>
                    <a:pt x="2133" y="1"/>
                  </a:cubicBezTo>
                  <a:lnTo>
                    <a:pt x="325" y="1"/>
                  </a:lnTo>
                  <a:cubicBezTo>
                    <a:pt x="1" y="1"/>
                    <a:pt x="1" y="465"/>
                    <a:pt x="325" y="465"/>
                  </a:cubicBezTo>
                  <a:lnTo>
                    <a:pt x="2133" y="465"/>
                  </a:lnTo>
                  <a:cubicBezTo>
                    <a:pt x="2450" y="465"/>
                    <a:pt x="2457" y="1"/>
                    <a:pt x="2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72"/>
            <p:cNvSpPr/>
            <p:nvPr/>
          </p:nvSpPr>
          <p:spPr>
            <a:xfrm>
              <a:off x="7313700" y="2851125"/>
              <a:ext cx="28975" cy="12175"/>
            </a:xfrm>
            <a:custGeom>
              <a:avLst/>
              <a:gdLst/>
              <a:ahLst/>
              <a:cxnLst/>
              <a:rect l="l" t="t" r="r" b="b"/>
              <a:pathLst>
                <a:path w="1159" h="487" extrusionOk="0">
                  <a:moveTo>
                    <a:pt x="325" y="0"/>
                  </a:moveTo>
                  <a:cubicBezTo>
                    <a:pt x="0" y="0"/>
                    <a:pt x="0" y="464"/>
                    <a:pt x="325" y="487"/>
                  </a:cubicBezTo>
                  <a:lnTo>
                    <a:pt x="834" y="487"/>
                  </a:lnTo>
                  <a:cubicBezTo>
                    <a:pt x="1159" y="487"/>
                    <a:pt x="1159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72"/>
            <p:cNvSpPr/>
            <p:nvPr/>
          </p:nvSpPr>
          <p:spPr>
            <a:xfrm>
              <a:off x="7351925" y="2851125"/>
              <a:ext cx="74200" cy="12175"/>
            </a:xfrm>
            <a:custGeom>
              <a:avLst/>
              <a:gdLst/>
              <a:ahLst/>
              <a:cxnLst/>
              <a:rect l="l" t="t" r="r" b="b"/>
              <a:pathLst>
                <a:path w="2968" h="487" extrusionOk="0">
                  <a:moveTo>
                    <a:pt x="325" y="0"/>
                  </a:moveTo>
                  <a:cubicBezTo>
                    <a:pt x="1" y="0"/>
                    <a:pt x="1" y="487"/>
                    <a:pt x="325" y="487"/>
                  </a:cubicBezTo>
                  <a:lnTo>
                    <a:pt x="2643" y="487"/>
                  </a:lnTo>
                  <a:cubicBezTo>
                    <a:pt x="2967" y="487"/>
                    <a:pt x="2967" y="0"/>
                    <a:pt x="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72"/>
            <p:cNvSpPr/>
            <p:nvPr/>
          </p:nvSpPr>
          <p:spPr>
            <a:xfrm>
              <a:off x="7434975" y="2767400"/>
              <a:ext cx="61050" cy="95625"/>
            </a:xfrm>
            <a:custGeom>
              <a:avLst/>
              <a:gdLst/>
              <a:ahLst/>
              <a:cxnLst/>
              <a:rect l="l" t="t" r="r" b="b"/>
              <a:pathLst>
                <a:path w="2442" h="3825" extrusionOk="0">
                  <a:moveTo>
                    <a:pt x="1233" y="0"/>
                  </a:moveTo>
                  <a:cubicBezTo>
                    <a:pt x="1111" y="0"/>
                    <a:pt x="989" y="81"/>
                    <a:pt x="989" y="244"/>
                  </a:cubicBezTo>
                  <a:lnTo>
                    <a:pt x="989" y="522"/>
                  </a:lnTo>
                  <a:cubicBezTo>
                    <a:pt x="1" y="706"/>
                    <a:pt x="130" y="2144"/>
                    <a:pt x="1128" y="2144"/>
                  </a:cubicBezTo>
                  <a:cubicBezTo>
                    <a:pt x="1135" y="2144"/>
                    <a:pt x="1143" y="2144"/>
                    <a:pt x="1151" y="2144"/>
                  </a:cubicBezTo>
                  <a:lnTo>
                    <a:pt x="1314" y="2144"/>
                  </a:lnTo>
                  <a:cubicBezTo>
                    <a:pt x="1777" y="2144"/>
                    <a:pt x="1777" y="2839"/>
                    <a:pt x="1314" y="2839"/>
                  </a:cubicBezTo>
                  <a:lnTo>
                    <a:pt x="1059" y="2839"/>
                  </a:lnTo>
                  <a:cubicBezTo>
                    <a:pt x="920" y="2839"/>
                    <a:pt x="804" y="2723"/>
                    <a:pt x="804" y="2584"/>
                  </a:cubicBezTo>
                  <a:cubicBezTo>
                    <a:pt x="804" y="2457"/>
                    <a:pt x="707" y="2350"/>
                    <a:pt x="584" y="2350"/>
                  </a:cubicBezTo>
                  <a:cubicBezTo>
                    <a:pt x="573" y="2350"/>
                    <a:pt x="561" y="2351"/>
                    <a:pt x="549" y="2353"/>
                  </a:cubicBezTo>
                  <a:cubicBezTo>
                    <a:pt x="433" y="2353"/>
                    <a:pt x="317" y="2445"/>
                    <a:pt x="317" y="2584"/>
                  </a:cubicBezTo>
                  <a:cubicBezTo>
                    <a:pt x="317" y="2955"/>
                    <a:pt x="595" y="3280"/>
                    <a:pt x="989" y="3326"/>
                  </a:cubicBezTo>
                  <a:lnTo>
                    <a:pt x="989" y="3581"/>
                  </a:lnTo>
                  <a:cubicBezTo>
                    <a:pt x="989" y="3743"/>
                    <a:pt x="1111" y="3824"/>
                    <a:pt x="1233" y="3824"/>
                  </a:cubicBezTo>
                  <a:cubicBezTo>
                    <a:pt x="1354" y="3824"/>
                    <a:pt x="1476" y="3743"/>
                    <a:pt x="1476" y="3581"/>
                  </a:cubicBezTo>
                  <a:lnTo>
                    <a:pt x="1476" y="3303"/>
                  </a:lnTo>
                  <a:cubicBezTo>
                    <a:pt x="2442" y="3119"/>
                    <a:pt x="2312" y="1680"/>
                    <a:pt x="1337" y="1680"/>
                  </a:cubicBezTo>
                  <a:cubicBezTo>
                    <a:pt x="1329" y="1680"/>
                    <a:pt x="1322" y="1680"/>
                    <a:pt x="1314" y="1680"/>
                  </a:cubicBezTo>
                  <a:lnTo>
                    <a:pt x="1151" y="1680"/>
                  </a:lnTo>
                  <a:cubicBezTo>
                    <a:pt x="688" y="1680"/>
                    <a:pt x="688" y="985"/>
                    <a:pt x="1151" y="985"/>
                  </a:cubicBezTo>
                  <a:lnTo>
                    <a:pt x="1383" y="985"/>
                  </a:lnTo>
                  <a:cubicBezTo>
                    <a:pt x="1545" y="985"/>
                    <a:pt x="1661" y="1101"/>
                    <a:pt x="1661" y="1240"/>
                  </a:cubicBezTo>
                  <a:lnTo>
                    <a:pt x="1661" y="1402"/>
                  </a:lnTo>
                  <a:cubicBezTo>
                    <a:pt x="1661" y="1541"/>
                    <a:pt x="1754" y="1657"/>
                    <a:pt x="1893" y="1657"/>
                  </a:cubicBezTo>
                  <a:cubicBezTo>
                    <a:pt x="2032" y="1657"/>
                    <a:pt x="2125" y="1541"/>
                    <a:pt x="2125" y="1402"/>
                  </a:cubicBezTo>
                  <a:lnTo>
                    <a:pt x="2125" y="1240"/>
                  </a:lnTo>
                  <a:cubicBezTo>
                    <a:pt x="2125" y="869"/>
                    <a:pt x="1847" y="545"/>
                    <a:pt x="1476" y="499"/>
                  </a:cubicBezTo>
                  <a:lnTo>
                    <a:pt x="1476" y="244"/>
                  </a:lnTo>
                  <a:cubicBezTo>
                    <a:pt x="1476" y="81"/>
                    <a:pt x="1354" y="0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3" name="Google Shape;4923;p72"/>
          <p:cNvGrpSpPr/>
          <p:nvPr/>
        </p:nvGrpSpPr>
        <p:grpSpPr>
          <a:xfrm>
            <a:off x="7531900" y="3436603"/>
            <a:ext cx="415950" cy="410675"/>
            <a:chOff x="6738925" y="3425425"/>
            <a:chExt cx="415950" cy="410675"/>
          </a:xfrm>
        </p:grpSpPr>
        <p:sp>
          <p:nvSpPr>
            <p:cNvPr id="4924" name="Google Shape;4924;p72"/>
            <p:cNvSpPr/>
            <p:nvPr/>
          </p:nvSpPr>
          <p:spPr>
            <a:xfrm>
              <a:off x="6940000" y="3618675"/>
              <a:ext cx="86925" cy="49650"/>
            </a:xfrm>
            <a:custGeom>
              <a:avLst/>
              <a:gdLst/>
              <a:ahLst/>
              <a:cxnLst/>
              <a:rect l="l" t="t" r="r" b="b"/>
              <a:pathLst>
                <a:path w="3477" h="1986" extrusionOk="0">
                  <a:moveTo>
                    <a:pt x="273" y="1"/>
                  </a:moveTo>
                  <a:cubicBezTo>
                    <a:pt x="158" y="1"/>
                    <a:pt x="67" y="69"/>
                    <a:pt x="46" y="191"/>
                  </a:cubicBezTo>
                  <a:cubicBezTo>
                    <a:pt x="0" y="330"/>
                    <a:pt x="93" y="469"/>
                    <a:pt x="232" y="492"/>
                  </a:cubicBezTo>
                  <a:lnTo>
                    <a:pt x="904" y="608"/>
                  </a:lnTo>
                  <a:lnTo>
                    <a:pt x="3082" y="1952"/>
                  </a:lnTo>
                  <a:cubicBezTo>
                    <a:pt x="3121" y="1975"/>
                    <a:pt x="3162" y="1985"/>
                    <a:pt x="3203" y="1985"/>
                  </a:cubicBezTo>
                  <a:cubicBezTo>
                    <a:pt x="3283" y="1985"/>
                    <a:pt x="3360" y="1944"/>
                    <a:pt x="3407" y="1882"/>
                  </a:cubicBezTo>
                  <a:cubicBezTo>
                    <a:pt x="3476" y="1766"/>
                    <a:pt x="3453" y="1604"/>
                    <a:pt x="3337" y="1535"/>
                  </a:cubicBezTo>
                  <a:lnTo>
                    <a:pt x="3360" y="1535"/>
                  </a:lnTo>
                  <a:lnTo>
                    <a:pt x="1113" y="167"/>
                  </a:lnTo>
                  <a:cubicBezTo>
                    <a:pt x="1089" y="144"/>
                    <a:pt x="1066" y="121"/>
                    <a:pt x="1020" y="121"/>
                  </a:cubicBezTo>
                  <a:lnTo>
                    <a:pt x="325" y="5"/>
                  </a:lnTo>
                  <a:cubicBezTo>
                    <a:pt x="307" y="2"/>
                    <a:pt x="290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72"/>
            <p:cNvSpPr/>
            <p:nvPr/>
          </p:nvSpPr>
          <p:spPr>
            <a:xfrm>
              <a:off x="6738925" y="3425425"/>
              <a:ext cx="415950" cy="410675"/>
            </a:xfrm>
            <a:custGeom>
              <a:avLst/>
              <a:gdLst/>
              <a:ahLst/>
              <a:cxnLst/>
              <a:rect l="l" t="t" r="r" b="b"/>
              <a:pathLst>
                <a:path w="16638" h="16427" extrusionOk="0">
                  <a:moveTo>
                    <a:pt x="5540" y="10272"/>
                  </a:moveTo>
                  <a:cubicBezTo>
                    <a:pt x="5634" y="10272"/>
                    <a:pt x="5730" y="10298"/>
                    <a:pt x="5818" y="10354"/>
                  </a:cubicBezTo>
                  <a:cubicBezTo>
                    <a:pt x="6073" y="10516"/>
                    <a:pt x="6143" y="10841"/>
                    <a:pt x="5981" y="11096"/>
                  </a:cubicBezTo>
                  <a:lnTo>
                    <a:pt x="4660" y="13274"/>
                  </a:lnTo>
                  <a:cubicBezTo>
                    <a:pt x="4547" y="13450"/>
                    <a:pt x="4385" y="13523"/>
                    <a:pt x="4225" y="13523"/>
                  </a:cubicBezTo>
                  <a:cubicBezTo>
                    <a:pt x="3857" y="13523"/>
                    <a:pt x="3497" y="13137"/>
                    <a:pt x="3756" y="12718"/>
                  </a:cubicBezTo>
                  <a:lnTo>
                    <a:pt x="5100" y="10516"/>
                  </a:lnTo>
                  <a:cubicBezTo>
                    <a:pt x="5191" y="10364"/>
                    <a:pt x="5361" y="10272"/>
                    <a:pt x="5540" y="10272"/>
                  </a:cubicBezTo>
                  <a:close/>
                  <a:moveTo>
                    <a:pt x="6587" y="11535"/>
                  </a:moveTo>
                  <a:cubicBezTo>
                    <a:pt x="6680" y="11535"/>
                    <a:pt x="6775" y="11558"/>
                    <a:pt x="6861" y="11605"/>
                  </a:cubicBezTo>
                  <a:cubicBezTo>
                    <a:pt x="7116" y="11768"/>
                    <a:pt x="7186" y="12092"/>
                    <a:pt x="7023" y="12347"/>
                  </a:cubicBezTo>
                  <a:lnTo>
                    <a:pt x="5957" y="14085"/>
                  </a:lnTo>
                  <a:cubicBezTo>
                    <a:pt x="5847" y="14243"/>
                    <a:pt x="5695" y="14310"/>
                    <a:pt x="5542" y="14310"/>
                  </a:cubicBezTo>
                  <a:cubicBezTo>
                    <a:pt x="5182" y="14310"/>
                    <a:pt x="4825" y="13936"/>
                    <a:pt x="5053" y="13529"/>
                  </a:cubicBezTo>
                  <a:lnTo>
                    <a:pt x="6143" y="11791"/>
                  </a:lnTo>
                  <a:cubicBezTo>
                    <a:pt x="6235" y="11622"/>
                    <a:pt x="6407" y="11535"/>
                    <a:pt x="6587" y="11535"/>
                  </a:cubicBezTo>
                  <a:close/>
                  <a:moveTo>
                    <a:pt x="7630" y="12763"/>
                  </a:moveTo>
                  <a:cubicBezTo>
                    <a:pt x="7723" y="12763"/>
                    <a:pt x="7817" y="12786"/>
                    <a:pt x="7904" y="12834"/>
                  </a:cubicBezTo>
                  <a:cubicBezTo>
                    <a:pt x="8159" y="12996"/>
                    <a:pt x="8228" y="13320"/>
                    <a:pt x="8066" y="13575"/>
                  </a:cubicBezTo>
                  <a:lnTo>
                    <a:pt x="7278" y="14873"/>
                  </a:lnTo>
                  <a:cubicBezTo>
                    <a:pt x="7186" y="15012"/>
                    <a:pt x="7070" y="15082"/>
                    <a:pt x="6954" y="15128"/>
                  </a:cubicBezTo>
                  <a:cubicBezTo>
                    <a:pt x="6919" y="15134"/>
                    <a:pt x="6883" y="15137"/>
                    <a:pt x="6846" y="15137"/>
                  </a:cubicBezTo>
                  <a:cubicBezTo>
                    <a:pt x="6737" y="15137"/>
                    <a:pt x="6624" y="15111"/>
                    <a:pt x="6537" y="15059"/>
                  </a:cubicBezTo>
                  <a:cubicBezTo>
                    <a:pt x="6305" y="14896"/>
                    <a:pt x="6212" y="14572"/>
                    <a:pt x="6374" y="14317"/>
                  </a:cubicBezTo>
                  <a:lnTo>
                    <a:pt x="7186" y="13019"/>
                  </a:lnTo>
                  <a:cubicBezTo>
                    <a:pt x="7277" y="12851"/>
                    <a:pt x="7450" y="12763"/>
                    <a:pt x="7630" y="12763"/>
                  </a:cubicBezTo>
                  <a:close/>
                  <a:moveTo>
                    <a:pt x="10894" y="6715"/>
                  </a:moveTo>
                  <a:lnTo>
                    <a:pt x="14138" y="9890"/>
                  </a:lnTo>
                  <a:lnTo>
                    <a:pt x="13489" y="10539"/>
                  </a:lnTo>
                  <a:lnTo>
                    <a:pt x="12307" y="9821"/>
                  </a:lnTo>
                  <a:cubicBezTo>
                    <a:pt x="12256" y="9782"/>
                    <a:pt x="12204" y="9766"/>
                    <a:pt x="12156" y="9766"/>
                  </a:cubicBezTo>
                  <a:cubicBezTo>
                    <a:pt x="11946" y="9766"/>
                    <a:pt x="11807" y="10083"/>
                    <a:pt x="12052" y="10215"/>
                  </a:cubicBezTo>
                  <a:lnTo>
                    <a:pt x="13837" y="11327"/>
                  </a:lnTo>
                  <a:cubicBezTo>
                    <a:pt x="14307" y="11641"/>
                    <a:pt x="13998" y="12303"/>
                    <a:pt x="13541" y="12303"/>
                  </a:cubicBezTo>
                  <a:cubicBezTo>
                    <a:pt x="13458" y="12303"/>
                    <a:pt x="13370" y="12281"/>
                    <a:pt x="13281" y="12231"/>
                  </a:cubicBezTo>
                  <a:lnTo>
                    <a:pt x="11357" y="11049"/>
                  </a:lnTo>
                  <a:cubicBezTo>
                    <a:pt x="11320" y="11027"/>
                    <a:pt x="11280" y="11017"/>
                    <a:pt x="11242" y="11017"/>
                  </a:cubicBezTo>
                  <a:cubicBezTo>
                    <a:pt x="11159" y="11017"/>
                    <a:pt x="11080" y="11063"/>
                    <a:pt x="11033" y="11142"/>
                  </a:cubicBezTo>
                  <a:cubicBezTo>
                    <a:pt x="10963" y="11235"/>
                    <a:pt x="11010" y="11397"/>
                    <a:pt x="11125" y="11466"/>
                  </a:cubicBezTo>
                  <a:lnTo>
                    <a:pt x="12585" y="12370"/>
                  </a:lnTo>
                  <a:cubicBezTo>
                    <a:pt x="13123" y="12658"/>
                    <a:pt x="12801" y="13376"/>
                    <a:pt x="12333" y="13376"/>
                  </a:cubicBezTo>
                  <a:cubicBezTo>
                    <a:pt x="12236" y="13376"/>
                    <a:pt x="12132" y="13345"/>
                    <a:pt x="12029" y="13274"/>
                  </a:cubicBezTo>
                  <a:lnTo>
                    <a:pt x="10708" y="12440"/>
                  </a:lnTo>
                  <a:cubicBezTo>
                    <a:pt x="10671" y="12417"/>
                    <a:pt x="10629" y="12407"/>
                    <a:pt x="10587" y="12407"/>
                  </a:cubicBezTo>
                  <a:cubicBezTo>
                    <a:pt x="10498" y="12407"/>
                    <a:pt x="10408" y="12454"/>
                    <a:pt x="10361" y="12532"/>
                  </a:cubicBezTo>
                  <a:cubicBezTo>
                    <a:pt x="10291" y="12648"/>
                    <a:pt x="10337" y="12787"/>
                    <a:pt x="10453" y="12857"/>
                  </a:cubicBezTo>
                  <a:lnTo>
                    <a:pt x="11334" y="13413"/>
                  </a:lnTo>
                  <a:cubicBezTo>
                    <a:pt x="11837" y="13723"/>
                    <a:pt x="11532" y="14404"/>
                    <a:pt x="11067" y="14404"/>
                  </a:cubicBezTo>
                  <a:cubicBezTo>
                    <a:pt x="10975" y="14404"/>
                    <a:pt x="10877" y="14378"/>
                    <a:pt x="10778" y="14317"/>
                  </a:cubicBezTo>
                  <a:lnTo>
                    <a:pt x="9990" y="13830"/>
                  </a:lnTo>
                  <a:cubicBezTo>
                    <a:pt x="9949" y="13810"/>
                    <a:pt x="9910" y="13801"/>
                    <a:pt x="9874" y="13801"/>
                  </a:cubicBezTo>
                  <a:cubicBezTo>
                    <a:pt x="9661" y="13801"/>
                    <a:pt x="9540" y="14109"/>
                    <a:pt x="9758" y="14247"/>
                  </a:cubicBezTo>
                  <a:lnTo>
                    <a:pt x="10106" y="14456"/>
                  </a:lnTo>
                  <a:cubicBezTo>
                    <a:pt x="10337" y="14595"/>
                    <a:pt x="10430" y="14919"/>
                    <a:pt x="10268" y="15174"/>
                  </a:cubicBezTo>
                  <a:cubicBezTo>
                    <a:pt x="10161" y="15343"/>
                    <a:pt x="9983" y="15430"/>
                    <a:pt x="9808" y="15430"/>
                  </a:cubicBezTo>
                  <a:cubicBezTo>
                    <a:pt x="9718" y="15430"/>
                    <a:pt x="9628" y="15407"/>
                    <a:pt x="9549" y="15360"/>
                  </a:cubicBezTo>
                  <a:lnTo>
                    <a:pt x="9410" y="15267"/>
                  </a:lnTo>
                  <a:lnTo>
                    <a:pt x="9526" y="15082"/>
                  </a:lnTo>
                  <a:cubicBezTo>
                    <a:pt x="9665" y="14850"/>
                    <a:pt x="9712" y="14572"/>
                    <a:pt x="9642" y="14294"/>
                  </a:cubicBezTo>
                  <a:cubicBezTo>
                    <a:pt x="9573" y="14039"/>
                    <a:pt x="9410" y="13807"/>
                    <a:pt x="9179" y="13668"/>
                  </a:cubicBezTo>
                  <a:cubicBezTo>
                    <a:pt x="9016" y="13575"/>
                    <a:pt x="8808" y="13529"/>
                    <a:pt x="8599" y="13529"/>
                  </a:cubicBezTo>
                  <a:cubicBezTo>
                    <a:pt x="8646" y="13367"/>
                    <a:pt x="8646" y="13204"/>
                    <a:pt x="8599" y="13042"/>
                  </a:cubicBezTo>
                  <a:cubicBezTo>
                    <a:pt x="8487" y="12594"/>
                    <a:pt x="8072" y="12276"/>
                    <a:pt x="7626" y="12276"/>
                  </a:cubicBezTo>
                  <a:cubicBezTo>
                    <a:pt x="7611" y="12276"/>
                    <a:pt x="7595" y="12277"/>
                    <a:pt x="7580" y="12277"/>
                  </a:cubicBezTo>
                  <a:cubicBezTo>
                    <a:pt x="7672" y="11860"/>
                    <a:pt x="7487" y="11420"/>
                    <a:pt x="7116" y="11188"/>
                  </a:cubicBezTo>
                  <a:cubicBezTo>
                    <a:pt x="6962" y="11092"/>
                    <a:pt x="6791" y="11043"/>
                    <a:pt x="6631" y="11043"/>
                  </a:cubicBezTo>
                  <a:cubicBezTo>
                    <a:pt x="6599" y="11043"/>
                    <a:pt x="6568" y="11045"/>
                    <a:pt x="6537" y="11049"/>
                  </a:cubicBezTo>
                  <a:cubicBezTo>
                    <a:pt x="6629" y="10609"/>
                    <a:pt x="6444" y="10169"/>
                    <a:pt x="6073" y="9937"/>
                  </a:cubicBezTo>
                  <a:cubicBezTo>
                    <a:pt x="5904" y="9840"/>
                    <a:pt x="5722" y="9794"/>
                    <a:pt x="5543" y="9794"/>
                  </a:cubicBezTo>
                  <a:cubicBezTo>
                    <a:pt x="5205" y="9794"/>
                    <a:pt x="4880" y="9958"/>
                    <a:pt x="4683" y="10261"/>
                  </a:cubicBezTo>
                  <a:lnTo>
                    <a:pt x="3709" y="11884"/>
                  </a:lnTo>
                  <a:lnTo>
                    <a:pt x="2690" y="11304"/>
                  </a:lnTo>
                  <a:lnTo>
                    <a:pt x="4196" y="7457"/>
                  </a:lnTo>
                  <a:lnTo>
                    <a:pt x="5007" y="7619"/>
                  </a:lnTo>
                  <a:cubicBezTo>
                    <a:pt x="4451" y="8268"/>
                    <a:pt x="4938" y="9265"/>
                    <a:pt x="5795" y="9265"/>
                  </a:cubicBezTo>
                  <a:cubicBezTo>
                    <a:pt x="5934" y="9265"/>
                    <a:pt x="6073" y="9218"/>
                    <a:pt x="6212" y="9172"/>
                  </a:cubicBezTo>
                  <a:lnTo>
                    <a:pt x="7626" y="8523"/>
                  </a:lnTo>
                  <a:cubicBezTo>
                    <a:pt x="7871" y="8401"/>
                    <a:pt x="7738" y="8063"/>
                    <a:pt x="7513" y="8063"/>
                  </a:cubicBezTo>
                  <a:cubicBezTo>
                    <a:pt x="7483" y="8063"/>
                    <a:pt x="7451" y="8069"/>
                    <a:pt x="7417" y="8083"/>
                  </a:cubicBezTo>
                  <a:lnTo>
                    <a:pt x="6004" y="8732"/>
                  </a:lnTo>
                  <a:cubicBezTo>
                    <a:pt x="5933" y="8759"/>
                    <a:pt x="5866" y="8771"/>
                    <a:pt x="5802" y="8771"/>
                  </a:cubicBezTo>
                  <a:cubicBezTo>
                    <a:pt x="5317" y="8771"/>
                    <a:pt x="5051" y="8068"/>
                    <a:pt x="5563" y="7782"/>
                  </a:cubicBezTo>
                  <a:lnTo>
                    <a:pt x="7811" y="6739"/>
                  </a:lnTo>
                  <a:lnTo>
                    <a:pt x="10500" y="6970"/>
                  </a:lnTo>
                  <a:lnTo>
                    <a:pt x="10523" y="6970"/>
                  </a:lnTo>
                  <a:cubicBezTo>
                    <a:pt x="10569" y="6970"/>
                    <a:pt x="10616" y="6947"/>
                    <a:pt x="10662" y="6924"/>
                  </a:cubicBezTo>
                  <a:lnTo>
                    <a:pt x="10894" y="6715"/>
                  </a:lnTo>
                  <a:close/>
                  <a:moveTo>
                    <a:pt x="8668" y="14027"/>
                  </a:moveTo>
                  <a:cubicBezTo>
                    <a:pt x="8763" y="14027"/>
                    <a:pt x="8859" y="14052"/>
                    <a:pt x="8947" y="14108"/>
                  </a:cubicBezTo>
                  <a:cubicBezTo>
                    <a:pt x="9202" y="14271"/>
                    <a:pt x="9271" y="14595"/>
                    <a:pt x="9109" y="14850"/>
                  </a:cubicBezTo>
                  <a:lnTo>
                    <a:pt x="9109" y="14827"/>
                  </a:lnTo>
                  <a:lnTo>
                    <a:pt x="8576" y="15707"/>
                  </a:lnTo>
                  <a:cubicBezTo>
                    <a:pt x="8470" y="15906"/>
                    <a:pt x="8305" y="15987"/>
                    <a:pt x="8139" y="15987"/>
                  </a:cubicBezTo>
                  <a:cubicBezTo>
                    <a:pt x="7763" y="15987"/>
                    <a:pt x="7383" y="15569"/>
                    <a:pt x="7672" y="15151"/>
                  </a:cubicBezTo>
                  <a:lnTo>
                    <a:pt x="8228" y="14271"/>
                  </a:lnTo>
                  <a:cubicBezTo>
                    <a:pt x="8320" y="14119"/>
                    <a:pt x="8490" y="14027"/>
                    <a:pt x="8668" y="14027"/>
                  </a:cubicBezTo>
                  <a:close/>
                  <a:moveTo>
                    <a:pt x="16288" y="0"/>
                  </a:moveTo>
                  <a:cubicBezTo>
                    <a:pt x="16235" y="0"/>
                    <a:pt x="16181" y="19"/>
                    <a:pt x="16131" y="64"/>
                  </a:cubicBezTo>
                  <a:lnTo>
                    <a:pt x="10198" y="5649"/>
                  </a:lnTo>
                  <a:cubicBezTo>
                    <a:pt x="10083" y="5742"/>
                    <a:pt x="10083" y="5881"/>
                    <a:pt x="10198" y="5997"/>
                  </a:cubicBezTo>
                  <a:lnTo>
                    <a:pt x="10592" y="6391"/>
                  </a:lnTo>
                  <a:lnTo>
                    <a:pt x="10453" y="6484"/>
                  </a:lnTo>
                  <a:lnTo>
                    <a:pt x="7811" y="6275"/>
                  </a:lnTo>
                  <a:cubicBezTo>
                    <a:pt x="7796" y="6267"/>
                    <a:pt x="7780" y="6265"/>
                    <a:pt x="7766" y="6265"/>
                  </a:cubicBezTo>
                  <a:cubicBezTo>
                    <a:pt x="7737" y="6265"/>
                    <a:pt x="7711" y="6275"/>
                    <a:pt x="7695" y="6275"/>
                  </a:cubicBezTo>
                  <a:lnTo>
                    <a:pt x="5610" y="7248"/>
                  </a:lnTo>
                  <a:lnTo>
                    <a:pt x="5563" y="7248"/>
                  </a:lnTo>
                  <a:lnTo>
                    <a:pt x="4358" y="7017"/>
                  </a:lnTo>
                  <a:lnTo>
                    <a:pt x="4451" y="6785"/>
                  </a:lnTo>
                  <a:cubicBezTo>
                    <a:pt x="4497" y="6646"/>
                    <a:pt x="4428" y="6507"/>
                    <a:pt x="4312" y="6461"/>
                  </a:cubicBezTo>
                  <a:lnTo>
                    <a:pt x="465" y="4931"/>
                  </a:lnTo>
                  <a:cubicBezTo>
                    <a:pt x="419" y="4908"/>
                    <a:pt x="376" y="4898"/>
                    <a:pt x="337" y="4898"/>
                  </a:cubicBezTo>
                  <a:cubicBezTo>
                    <a:pt x="98" y="4898"/>
                    <a:pt x="1" y="5272"/>
                    <a:pt x="279" y="5371"/>
                  </a:cubicBezTo>
                  <a:lnTo>
                    <a:pt x="3918" y="6808"/>
                  </a:lnTo>
                  <a:lnTo>
                    <a:pt x="1786" y="12277"/>
                  </a:lnTo>
                  <a:lnTo>
                    <a:pt x="465" y="11814"/>
                  </a:lnTo>
                  <a:cubicBezTo>
                    <a:pt x="440" y="11804"/>
                    <a:pt x="414" y="11799"/>
                    <a:pt x="388" y="11799"/>
                  </a:cubicBezTo>
                  <a:cubicBezTo>
                    <a:pt x="294" y="11799"/>
                    <a:pt x="200" y="11862"/>
                    <a:pt x="164" y="11953"/>
                  </a:cubicBezTo>
                  <a:cubicBezTo>
                    <a:pt x="117" y="12092"/>
                    <a:pt x="187" y="12231"/>
                    <a:pt x="303" y="12277"/>
                  </a:cubicBezTo>
                  <a:lnTo>
                    <a:pt x="1855" y="12811"/>
                  </a:lnTo>
                  <a:cubicBezTo>
                    <a:pt x="1880" y="12820"/>
                    <a:pt x="1906" y="12825"/>
                    <a:pt x="1932" y="12825"/>
                  </a:cubicBezTo>
                  <a:cubicBezTo>
                    <a:pt x="2026" y="12825"/>
                    <a:pt x="2120" y="12763"/>
                    <a:pt x="2157" y="12671"/>
                  </a:cubicBezTo>
                  <a:lnTo>
                    <a:pt x="2504" y="11768"/>
                  </a:lnTo>
                  <a:lnTo>
                    <a:pt x="3454" y="12277"/>
                  </a:lnTo>
                  <a:lnTo>
                    <a:pt x="3339" y="12463"/>
                  </a:lnTo>
                  <a:cubicBezTo>
                    <a:pt x="2910" y="13157"/>
                    <a:pt x="3452" y="13995"/>
                    <a:pt x="4189" y="13995"/>
                  </a:cubicBezTo>
                  <a:cubicBezTo>
                    <a:pt x="4289" y="13995"/>
                    <a:pt x="4392" y="13979"/>
                    <a:pt x="4497" y="13946"/>
                  </a:cubicBezTo>
                  <a:cubicBezTo>
                    <a:pt x="4544" y="14247"/>
                    <a:pt x="4729" y="14502"/>
                    <a:pt x="4961" y="14665"/>
                  </a:cubicBezTo>
                  <a:cubicBezTo>
                    <a:pt x="5072" y="14626"/>
                    <a:pt x="5184" y="14608"/>
                    <a:pt x="5293" y="14608"/>
                  </a:cubicBezTo>
                  <a:cubicBezTo>
                    <a:pt x="5776" y="14608"/>
                    <a:pt x="6206" y="14961"/>
                    <a:pt x="6282" y="15452"/>
                  </a:cubicBezTo>
                  <a:cubicBezTo>
                    <a:pt x="6449" y="15559"/>
                    <a:pt x="6637" y="15616"/>
                    <a:pt x="6824" y="15616"/>
                  </a:cubicBezTo>
                  <a:cubicBezTo>
                    <a:pt x="6923" y="15616"/>
                    <a:pt x="7021" y="15600"/>
                    <a:pt x="7116" y="15568"/>
                  </a:cubicBezTo>
                  <a:cubicBezTo>
                    <a:pt x="7198" y="16114"/>
                    <a:pt x="7657" y="16426"/>
                    <a:pt x="8120" y="16426"/>
                  </a:cubicBezTo>
                  <a:cubicBezTo>
                    <a:pt x="8444" y="16426"/>
                    <a:pt x="8770" y="16273"/>
                    <a:pt x="8970" y="15939"/>
                  </a:cubicBezTo>
                  <a:lnTo>
                    <a:pt x="9156" y="15684"/>
                  </a:lnTo>
                  <a:lnTo>
                    <a:pt x="9271" y="15754"/>
                  </a:lnTo>
                  <a:cubicBezTo>
                    <a:pt x="9440" y="15859"/>
                    <a:pt x="9632" y="15912"/>
                    <a:pt x="9825" y="15912"/>
                  </a:cubicBezTo>
                  <a:cubicBezTo>
                    <a:pt x="10056" y="15912"/>
                    <a:pt x="10287" y="15836"/>
                    <a:pt x="10476" y="15684"/>
                  </a:cubicBezTo>
                  <a:cubicBezTo>
                    <a:pt x="10569" y="15615"/>
                    <a:pt x="10639" y="15522"/>
                    <a:pt x="10685" y="15452"/>
                  </a:cubicBezTo>
                  <a:cubicBezTo>
                    <a:pt x="10801" y="15267"/>
                    <a:pt x="10847" y="15059"/>
                    <a:pt x="10824" y="14873"/>
                  </a:cubicBezTo>
                  <a:cubicBezTo>
                    <a:pt x="10917" y="14873"/>
                    <a:pt x="10986" y="14896"/>
                    <a:pt x="11079" y="14896"/>
                  </a:cubicBezTo>
                  <a:cubicBezTo>
                    <a:pt x="11658" y="14896"/>
                    <a:pt x="12122" y="14410"/>
                    <a:pt x="12076" y="13830"/>
                  </a:cubicBezTo>
                  <a:cubicBezTo>
                    <a:pt x="12145" y="13830"/>
                    <a:pt x="12238" y="13853"/>
                    <a:pt x="12307" y="13853"/>
                  </a:cubicBezTo>
                  <a:cubicBezTo>
                    <a:pt x="12655" y="13853"/>
                    <a:pt x="13003" y="13668"/>
                    <a:pt x="13188" y="13367"/>
                  </a:cubicBezTo>
                  <a:cubicBezTo>
                    <a:pt x="13281" y="13181"/>
                    <a:pt x="13327" y="12996"/>
                    <a:pt x="13327" y="12787"/>
                  </a:cubicBezTo>
                  <a:cubicBezTo>
                    <a:pt x="13397" y="12811"/>
                    <a:pt x="13489" y="12811"/>
                    <a:pt x="13559" y="12811"/>
                  </a:cubicBezTo>
                  <a:cubicBezTo>
                    <a:pt x="14578" y="12811"/>
                    <a:pt x="14949" y="11466"/>
                    <a:pt x="14092" y="10933"/>
                  </a:cubicBezTo>
                  <a:lnTo>
                    <a:pt x="13930" y="10841"/>
                  </a:lnTo>
                  <a:lnTo>
                    <a:pt x="14486" y="10261"/>
                  </a:lnTo>
                  <a:lnTo>
                    <a:pt x="14996" y="10771"/>
                  </a:lnTo>
                  <a:cubicBezTo>
                    <a:pt x="15042" y="10817"/>
                    <a:pt x="15100" y="10841"/>
                    <a:pt x="15158" y="10841"/>
                  </a:cubicBezTo>
                  <a:cubicBezTo>
                    <a:pt x="15216" y="10841"/>
                    <a:pt x="15274" y="10817"/>
                    <a:pt x="15320" y="10771"/>
                  </a:cubicBezTo>
                  <a:lnTo>
                    <a:pt x="16479" y="9705"/>
                  </a:lnTo>
                  <a:cubicBezTo>
                    <a:pt x="16572" y="9612"/>
                    <a:pt x="16572" y="9450"/>
                    <a:pt x="16479" y="9357"/>
                  </a:cubicBezTo>
                  <a:lnTo>
                    <a:pt x="16479" y="9334"/>
                  </a:lnTo>
                  <a:cubicBezTo>
                    <a:pt x="16433" y="9288"/>
                    <a:pt x="16369" y="9265"/>
                    <a:pt x="16305" y="9265"/>
                  </a:cubicBezTo>
                  <a:cubicBezTo>
                    <a:pt x="16241" y="9265"/>
                    <a:pt x="16178" y="9288"/>
                    <a:pt x="16131" y="9334"/>
                  </a:cubicBezTo>
                  <a:lnTo>
                    <a:pt x="15158" y="10238"/>
                  </a:lnTo>
                  <a:lnTo>
                    <a:pt x="10685" y="5835"/>
                  </a:lnTo>
                  <a:lnTo>
                    <a:pt x="16456" y="435"/>
                  </a:lnTo>
                  <a:cubicBezTo>
                    <a:pt x="16637" y="253"/>
                    <a:pt x="16477" y="0"/>
                    <a:pt x="16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6" name="Google Shape;4926;p72"/>
          <p:cNvGrpSpPr/>
          <p:nvPr/>
        </p:nvGrpSpPr>
        <p:grpSpPr>
          <a:xfrm>
            <a:off x="7570100" y="4125688"/>
            <a:ext cx="339550" cy="410825"/>
            <a:chOff x="6780650" y="4197000"/>
            <a:chExt cx="339550" cy="410825"/>
          </a:xfrm>
        </p:grpSpPr>
        <p:sp>
          <p:nvSpPr>
            <p:cNvPr id="4927" name="Google Shape;4927;p72"/>
            <p:cNvSpPr/>
            <p:nvPr/>
          </p:nvSpPr>
          <p:spPr>
            <a:xfrm>
              <a:off x="6883200" y="4557375"/>
              <a:ext cx="37700" cy="31325"/>
            </a:xfrm>
            <a:custGeom>
              <a:avLst/>
              <a:gdLst/>
              <a:ahLst/>
              <a:cxnLst/>
              <a:rect l="l" t="t" r="r" b="b"/>
              <a:pathLst>
                <a:path w="1508" h="1253" extrusionOk="0">
                  <a:moveTo>
                    <a:pt x="1044" y="488"/>
                  </a:moveTo>
                  <a:lnTo>
                    <a:pt x="1044" y="766"/>
                  </a:lnTo>
                  <a:lnTo>
                    <a:pt x="488" y="766"/>
                  </a:lnTo>
                  <a:lnTo>
                    <a:pt x="488" y="488"/>
                  </a:lnTo>
                  <a:close/>
                  <a:moveTo>
                    <a:pt x="256" y="1"/>
                  </a:moveTo>
                  <a:cubicBezTo>
                    <a:pt x="117" y="1"/>
                    <a:pt x="1" y="117"/>
                    <a:pt x="1" y="233"/>
                  </a:cubicBezTo>
                  <a:lnTo>
                    <a:pt x="1" y="1021"/>
                  </a:lnTo>
                  <a:cubicBezTo>
                    <a:pt x="1" y="1136"/>
                    <a:pt x="117" y="1252"/>
                    <a:pt x="256" y="1252"/>
                  </a:cubicBezTo>
                  <a:lnTo>
                    <a:pt x="1276" y="1252"/>
                  </a:lnTo>
                  <a:cubicBezTo>
                    <a:pt x="1415" y="1252"/>
                    <a:pt x="1507" y="1136"/>
                    <a:pt x="1507" y="1021"/>
                  </a:cubicBezTo>
                  <a:lnTo>
                    <a:pt x="1507" y="256"/>
                  </a:lnTo>
                  <a:cubicBezTo>
                    <a:pt x="1507" y="117"/>
                    <a:pt x="1415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72"/>
            <p:cNvSpPr/>
            <p:nvPr/>
          </p:nvSpPr>
          <p:spPr>
            <a:xfrm>
              <a:off x="6883200" y="4223075"/>
              <a:ext cx="37700" cy="12200"/>
            </a:xfrm>
            <a:custGeom>
              <a:avLst/>
              <a:gdLst/>
              <a:ahLst/>
              <a:cxnLst/>
              <a:rect l="l" t="t" r="r" b="b"/>
              <a:pathLst>
                <a:path w="1508" h="488" extrusionOk="0">
                  <a:moveTo>
                    <a:pt x="256" y="1"/>
                  </a:moveTo>
                  <a:cubicBezTo>
                    <a:pt x="117" y="1"/>
                    <a:pt x="1" y="117"/>
                    <a:pt x="1" y="233"/>
                  </a:cubicBezTo>
                  <a:cubicBezTo>
                    <a:pt x="1" y="372"/>
                    <a:pt x="117" y="488"/>
                    <a:pt x="256" y="488"/>
                  </a:cubicBezTo>
                  <a:lnTo>
                    <a:pt x="1276" y="488"/>
                  </a:lnTo>
                  <a:cubicBezTo>
                    <a:pt x="1415" y="488"/>
                    <a:pt x="1507" y="372"/>
                    <a:pt x="1507" y="233"/>
                  </a:cubicBezTo>
                  <a:cubicBezTo>
                    <a:pt x="1507" y="117"/>
                    <a:pt x="1415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72"/>
            <p:cNvSpPr/>
            <p:nvPr/>
          </p:nvSpPr>
          <p:spPr>
            <a:xfrm>
              <a:off x="6849025" y="4325625"/>
              <a:ext cx="54500" cy="12200"/>
            </a:xfrm>
            <a:custGeom>
              <a:avLst/>
              <a:gdLst/>
              <a:ahLst/>
              <a:cxnLst/>
              <a:rect l="l" t="t" r="r" b="b"/>
              <a:pathLst>
                <a:path w="2180" h="488" extrusionOk="0">
                  <a:moveTo>
                    <a:pt x="325" y="1"/>
                  </a:moveTo>
                  <a:cubicBezTo>
                    <a:pt x="1" y="1"/>
                    <a:pt x="1" y="488"/>
                    <a:pt x="325" y="488"/>
                  </a:cubicBezTo>
                  <a:lnTo>
                    <a:pt x="1878" y="488"/>
                  </a:lnTo>
                  <a:cubicBezTo>
                    <a:pt x="2179" y="488"/>
                    <a:pt x="2179" y="1"/>
                    <a:pt x="1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72"/>
            <p:cNvSpPr/>
            <p:nvPr/>
          </p:nvSpPr>
          <p:spPr>
            <a:xfrm>
              <a:off x="6851350" y="4389950"/>
              <a:ext cx="56800" cy="12175"/>
            </a:xfrm>
            <a:custGeom>
              <a:avLst/>
              <a:gdLst/>
              <a:ahLst/>
              <a:cxnLst/>
              <a:rect l="l" t="t" r="r" b="b"/>
              <a:pathLst>
                <a:path w="2272" h="487" extrusionOk="0">
                  <a:moveTo>
                    <a:pt x="232" y="0"/>
                  </a:moveTo>
                  <a:cubicBezTo>
                    <a:pt x="93" y="0"/>
                    <a:pt x="0" y="116"/>
                    <a:pt x="0" y="255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2040" y="487"/>
                  </a:lnTo>
                  <a:cubicBezTo>
                    <a:pt x="2156" y="487"/>
                    <a:pt x="2271" y="394"/>
                    <a:pt x="2271" y="255"/>
                  </a:cubicBezTo>
                  <a:cubicBezTo>
                    <a:pt x="2271" y="116"/>
                    <a:pt x="2156" y="0"/>
                    <a:pt x="2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72"/>
            <p:cNvSpPr/>
            <p:nvPr/>
          </p:nvSpPr>
          <p:spPr>
            <a:xfrm>
              <a:off x="6780650" y="4197000"/>
              <a:ext cx="339550" cy="410825"/>
            </a:xfrm>
            <a:custGeom>
              <a:avLst/>
              <a:gdLst/>
              <a:ahLst/>
              <a:cxnLst/>
              <a:rect l="l" t="t" r="r" b="b"/>
              <a:pathLst>
                <a:path w="13582" h="16433" extrusionOk="0">
                  <a:moveTo>
                    <a:pt x="8460" y="488"/>
                  </a:moveTo>
                  <a:cubicBezTo>
                    <a:pt x="8900" y="488"/>
                    <a:pt x="9248" y="835"/>
                    <a:pt x="9248" y="1276"/>
                  </a:cubicBezTo>
                  <a:lnTo>
                    <a:pt x="9248" y="2064"/>
                  </a:lnTo>
                  <a:lnTo>
                    <a:pt x="464" y="2064"/>
                  </a:lnTo>
                  <a:lnTo>
                    <a:pt x="464" y="1276"/>
                  </a:lnTo>
                  <a:cubicBezTo>
                    <a:pt x="464" y="835"/>
                    <a:pt x="835" y="488"/>
                    <a:pt x="1252" y="488"/>
                  </a:cubicBezTo>
                  <a:close/>
                  <a:moveTo>
                    <a:pt x="3454" y="9109"/>
                  </a:moveTo>
                  <a:lnTo>
                    <a:pt x="3454" y="10221"/>
                  </a:lnTo>
                  <a:lnTo>
                    <a:pt x="2365" y="9109"/>
                  </a:lnTo>
                  <a:close/>
                  <a:moveTo>
                    <a:pt x="7718" y="3848"/>
                  </a:moveTo>
                  <a:lnTo>
                    <a:pt x="7718" y="4775"/>
                  </a:lnTo>
                  <a:cubicBezTo>
                    <a:pt x="7463" y="4868"/>
                    <a:pt x="7232" y="5007"/>
                    <a:pt x="7000" y="5169"/>
                  </a:cubicBezTo>
                  <a:lnTo>
                    <a:pt x="5632" y="5169"/>
                  </a:lnTo>
                  <a:cubicBezTo>
                    <a:pt x="5308" y="5169"/>
                    <a:pt x="5308" y="5656"/>
                    <a:pt x="5632" y="5656"/>
                  </a:cubicBezTo>
                  <a:lnTo>
                    <a:pt x="6444" y="5656"/>
                  </a:lnTo>
                  <a:cubicBezTo>
                    <a:pt x="6212" y="5887"/>
                    <a:pt x="6003" y="6166"/>
                    <a:pt x="5841" y="6444"/>
                  </a:cubicBezTo>
                  <a:lnTo>
                    <a:pt x="3060" y="6444"/>
                  </a:lnTo>
                  <a:cubicBezTo>
                    <a:pt x="2921" y="6444"/>
                    <a:pt x="2805" y="6560"/>
                    <a:pt x="2805" y="6699"/>
                  </a:cubicBezTo>
                  <a:cubicBezTo>
                    <a:pt x="2805" y="6838"/>
                    <a:pt x="2921" y="6930"/>
                    <a:pt x="3060" y="6930"/>
                  </a:cubicBezTo>
                  <a:lnTo>
                    <a:pt x="5632" y="6930"/>
                  </a:lnTo>
                  <a:cubicBezTo>
                    <a:pt x="5470" y="7347"/>
                    <a:pt x="5378" y="7788"/>
                    <a:pt x="5378" y="8228"/>
                  </a:cubicBezTo>
                  <a:cubicBezTo>
                    <a:pt x="5378" y="9086"/>
                    <a:pt x="5679" y="9920"/>
                    <a:pt x="6212" y="10569"/>
                  </a:cubicBezTo>
                  <a:lnTo>
                    <a:pt x="3941" y="10546"/>
                  </a:lnTo>
                  <a:lnTo>
                    <a:pt x="3941" y="8877"/>
                  </a:lnTo>
                  <a:cubicBezTo>
                    <a:pt x="3941" y="8738"/>
                    <a:pt x="3825" y="8622"/>
                    <a:pt x="3709" y="8622"/>
                  </a:cubicBezTo>
                  <a:lnTo>
                    <a:pt x="2017" y="8622"/>
                  </a:lnTo>
                  <a:lnTo>
                    <a:pt x="2017" y="3848"/>
                  </a:lnTo>
                  <a:close/>
                  <a:moveTo>
                    <a:pt x="9503" y="4868"/>
                  </a:moveTo>
                  <a:cubicBezTo>
                    <a:pt x="11496" y="4868"/>
                    <a:pt x="13118" y="6374"/>
                    <a:pt x="13118" y="8228"/>
                  </a:cubicBezTo>
                  <a:cubicBezTo>
                    <a:pt x="13118" y="10082"/>
                    <a:pt x="11496" y="11589"/>
                    <a:pt x="9503" y="11589"/>
                  </a:cubicBezTo>
                  <a:cubicBezTo>
                    <a:pt x="9016" y="11589"/>
                    <a:pt x="8553" y="11496"/>
                    <a:pt x="8135" y="11334"/>
                  </a:cubicBezTo>
                  <a:cubicBezTo>
                    <a:pt x="8107" y="11324"/>
                    <a:pt x="8078" y="11318"/>
                    <a:pt x="8049" y="11318"/>
                  </a:cubicBezTo>
                  <a:cubicBezTo>
                    <a:pt x="8008" y="11318"/>
                    <a:pt x="7968" y="11330"/>
                    <a:pt x="7927" y="11357"/>
                  </a:cubicBezTo>
                  <a:lnTo>
                    <a:pt x="6583" y="12075"/>
                  </a:lnTo>
                  <a:lnTo>
                    <a:pt x="7023" y="10893"/>
                  </a:lnTo>
                  <a:cubicBezTo>
                    <a:pt x="7069" y="10801"/>
                    <a:pt x="7023" y="10685"/>
                    <a:pt x="6953" y="10615"/>
                  </a:cubicBezTo>
                  <a:cubicBezTo>
                    <a:pt x="6281" y="10013"/>
                    <a:pt x="5864" y="9132"/>
                    <a:pt x="5864" y="8228"/>
                  </a:cubicBezTo>
                  <a:cubicBezTo>
                    <a:pt x="5864" y="6374"/>
                    <a:pt x="7487" y="4868"/>
                    <a:pt x="9503" y="4868"/>
                  </a:cubicBezTo>
                  <a:close/>
                  <a:moveTo>
                    <a:pt x="9248" y="14115"/>
                  </a:moveTo>
                  <a:lnTo>
                    <a:pt x="9248" y="15181"/>
                  </a:lnTo>
                  <a:cubicBezTo>
                    <a:pt x="9248" y="15598"/>
                    <a:pt x="8900" y="15969"/>
                    <a:pt x="8460" y="15969"/>
                  </a:cubicBezTo>
                  <a:lnTo>
                    <a:pt x="1252" y="15969"/>
                  </a:lnTo>
                  <a:cubicBezTo>
                    <a:pt x="835" y="15945"/>
                    <a:pt x="464" y="15598"/>
                    <a:pt x="464" y="15181"/>
                  </a:cubicBezTo>
                  <a:lnTo>
                    <a:pt x="464" y="14115"/>
                  </a:lnTo>
                  <a:close/>
                  <a:moveTo>
                    <a:pt x="1252" y="1"/>
                  </a:moveTo>
                  <a:cubicBezTo>
                    <a:pt x="557" y="1"/>
                    <a:pt x="1" y="580"/>
                    <a:pt x="1" y="1276"/>
                  </a:cubicBezTo>
                  <a:lnTo>
                    <a:pt x="1" y="11056"/>
                  </a:lnTo>
                  <a:cubicBezTo>
                    <a:pt x="1" y="11195"/>
                    <a:pt x="94" y="11287"/>
                    <a:pt x="233" y="11287"/>
                  </a:cubicBezTo>
                  <a:cubicBezTo>
                    <a:pt x="372" y="11287"/>
                    <a:pt x="464" y="11195"/>
                    <a:pt x="464" y="11056"/>
                  </a:cubicBezTo>
                  <a:lnTo>
                    <a:pt x="464" y="2550"/>
                  </a:lnTo>
                  <a:lnTo>
                    <a:pt x="9248" y="2550"/>
                  </a:lnTo>
                  <a:lnTo>
                    <a:pt x="9248" y="4381"/>
                  </a:lnTo>
                  <a:cubicBezTo>
                    <a:pt x="8877" y="4404"/>
                    <a:pt x="8529" y="4474"/>
                    <a:pt x="8182" y="4590"/>
                  </a:cubicBezTo>
                  <a:lnTo>
                    <a:pt x="8182" y="3593"/>
                  </a:lnTo>
                  <a:cubicBezTo>
                    <a:pt x="8182" y="3454"/>
                    <a:pt x="8066" y="3361"/>
                    <a:pt x="7950" y="3361"/>
                  </a:cubicBezTo>
                  <a:lnTo>
                    <a:pt x="1785" y="3361"/>
                  </a:lnTo>
                  <a:cubicBezTo>
                    <a:pt x="1646" y="3361"/>
                    <a:pt x="1530" y="3477"/>
                    <a:pt x="1530" y="3593"/>
                  </a:cubicBezTo>
                  <a:lnTo>
                    <a:pt x="1530" y="8877"/>
                  </a:lnTo>
                  <a:cubicBezTo>
                    <a:pt x="1530" y="8923"/>
                    <a:pt x="1554" y="8993"/>
                    <a:pt x="1600" y="9039"/>
                  </a:cubicBezTo>
                  <a:lnTo>
                    <a:pt x="3524" y="10963"/>
                  </a:lnTo>
                  <a:cubicBezTo>
                    <a:pt x="3570" y="11009"/>
                    <a:pt x="3639" y="11032"/>
                    <a:pt x="3709" y="11032"/>
                  </a:cubicBezTo>
                  <a:lnTo>
                    <a:pt x="6467" y="11032"/>
                  </a:lnTo>
                  <a:lnTo>
                    <a:pt x="5911" y="12516"/>
                  </a:lnTo>
                  <a:cubicBezTo>
                    <a:pt x="5856" y="12680"/>
                    <a:pt x="5973" y="12829"/>
                    <a:pt x="6127" y="12829"/>
                  </a:cubicBezTo>
                  <a:cubicBezTo>
                    <a:pt x="6169" y="12829"/>
                    <a:pt x="6214" y="12818"/>
                    <a:pt x="6258" y="12794"/>
                  </a:cubicBezTo>
                  <a:lnTo>
                    <a:pt x="8066" y="11820"/>
                  </a:lnTo>
                  <a:cubicBezTo>
                    <a:pt x="8437" y="11959"/>
                    <a:pt x="8831" y="12029"/>
                    <a:pt x="9248" y="12052"/>
                  </a:cubicBezTo>
                  <a:lnTo>
                    <a:pt x="9248" y="13628"/>
                  </a:lnTo>
                  <a:lnTo>
                    <a:pt x="464" y="13628"/>
                  </a:lnTo>
                  <a:lnTo>
                    <a:pt x="464" y="12191"/>
                  </a:lnTo>
                  <a:cubicBezTo>
                    <a:pt x="464" y="12052"/>
                    <a:pt x="372" y="11936"/>
                    <a:pt x="233" y="11936"/>
                  </a:cubicBezTo>
                  <a:cubicBezTo>
                    <a:pt x="94" y="11936"/>
                    <a:pt x="1" y="12052"/>
                    <a:pt x="1" y="12191"/>
                  </a:cubicBezTo>
                  <a:lnTo>
                    <a:pt x="1" y="15158"/>
                  </a:lnTo>
                  <a:cubicBezTo>
                    <a:pt x="1" y="15853"/>
                    <a:pt x="557" y="16432"/>
                    <a:pt x="1252" y="16432"/>
                  </a:cubicBezTo>
                  <a:lnTo>
                    <a:pt x="8460" y="16432"/>
                  </a:lnTo>
                  <a:cubicBezTo>
                    <a:pt x="9155" y="16432"/>
                    <a:pt x="9734" y="15853"/>
                    <a:pt x="9734" y="15158"/>
                  </a:cubicBezTo>
                  <a:lnTo>
                    <a:pt x="9734" y="12052"/>
                  </a:lnTo>
                  <a:cubicBezTo>
                    <a:pt x="11867" y="11936"/>
                    <a:pt x="13582" y="10268"/>
                    <a:pt x="13582" y="8228"/>
                  </a:cubicBezTo>
                  <a:cubicBezTo>
                    <a:pt x="13582" y="6166"/>
                    <a:pt x="11867" y="4497"/>
                    <a:pt x="9734" y="4381"/>
                  </a:cubicBezTo>
                  <a:lnTo>
                    <a:pt x="9734" y="1276"/>
                  </a:lnTo>
                  <a:cubicBezTo>
                    <a:pt x="9734" y="580"/>
                    <a:pt x="9155" y="1"/>
                    <a:pt x="8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72"/>
            <p:cNvSpPr/>
            <p:nvPr/>
          </p:nvSpPr>
          <p:spPr>
            <a:xfrm>
              <a:off x="6976500" y="4331850"/>
              <a:ext cx="83450" cy="142125"/>
            </a:xfrm>
            <a:custGeom>
              <a:avLst/>
              <a:gdLst/>
              <a:ahLst/>
              <a:cxnLst/>
              <a:rect l="l" t="t" r="r" b="b"/>
              <a:pathLst>
                <a:path w="3338" h="5685" extrusionOk="0">
                  <a:moveTo>
                    <a:pt x="1672" y="1"/>
                  </a:moveTo>
                  <a:cubicBezTo>
                    <a:pt x="1541" y="1"/>
                    <a:pt x="1414" y="88"/>
                    <a:pt x="1437" y="262"/>
                  </a:cubicBezTo>
                  <a:lnTo>
                    <a:pt x="1437" y="818"/>
                  </a:lnTo>
                  <a:cubicBezTo>
                    <a:pt x="0" y="957"/>
                    <a:pt x="93" y="3089"/>
                    <a:pt x="1553" y="3089"/>
                  </a:cubicBezTo>
                  <a:lnTo>
                    <a:pt x="1808" y="3089"/>
                  </a:lnTo>
                  <a:cubicBezTo>
                    <a:pt x="2619" y="3135"/>
                    <a:pt x="2619" y="4341"/>
                    <a:pt x="1808" y="4410"/>
                  </a:cubicBezTo>
                  <a:lnTo>
                    <a:pt x="1414" y="4410"/>
                  </a:lnTo>
                  <a:cubicBezTo>
                    <a:pt x="1113" y="4410"/>
                    <a:pt x="881" y="4178"/>
                    <a:pt x="881" y="3877"/>
                  </a:cubicBezTo>
                  <a:cubicBezTo>
                    <a:pt x="881" y="3738"/>
                    <a:pt x="765" y="3622"/>
                    <a:pt x="649" y="3622"/>
                  </a:cubicBezTo>
                  <a:cubicBezTo>
                    <a:pt x="510" y="3622"/>
                    <a:pt x="394" y="3738"/>
                    <a:pt x="394" y="3877"/>
                  </a:cubicBezTo>
                  <a:cubicBezTo>
                    <a:pt x="394" y="4420"/>
                    <a:pt x="836" y="4874"/>
                    <a:pt x="1374" y="4874"/>
                  </a:cubicBezTo>
                  <a:cubicBezTo>
                    <a:pt x="1387" y="4874"/>
                    <a:pt x="1400" y="4874"/>
                    <a:pt x="1414" y="4874"/>
                  </a:cubicBezTo>
                  <a:lnTo>
                    <a:pt x="1414" y="5407"/>
                  </a:lnTo>
                  <a:cubicBezTo>
                    <a:pt x="1391" y="5592"/>
                    <a:pt x="1524" y="5685"/>
                    <a:pt x="1657" y="5685"/>
                  </a:cubicBezTo>
                  <a:cubicBezTo>
                    <a:pt x="1790" y="5685"/>
                    <a:pt x="1924" y="5592"/>
                    <a:pt x="1900" y="5407"/>
                  </a:cubicBezTo>
                  <a:lnTo>
                    <a:pt x="1900" y="4874"/>
                  </a:lnTo>
                  <a:cubicBezTo>
                    <a:pt x="3337" y="4734"/>
                    <a:pt x="3221" y="2602"/>
                    <a:pt x="1785" y="2602"/>
                  </a:cubicBezTo>
                  <a:lnTo>
                    <a:pt x="1530" y="2602"/>
                  </a:lnTo>
                  <a:cubicBezTo>
                    <a:pt x="695" y="2556"/>
                    <a:pt x="695" y="1328"/>
                    <a:pt x="1530" y="1281"/>
                  </a:cubicBezTo>
                  <a:lnTo>
                    <a:pt x="1900" y="1281"/>
                  </a:lnTo>
                  <a:cubicBezTo>
                    <a:pt x="2202" y="1281"/>
                    <a:pt x="2434" y="1513"/>
                    <a:pt x="2434" y="1814"/>
                  </a:cubicBezTo>
                  <a:lnTo>
                    <a:pt x="2434" y="2069"/>
                  </a:lnTo>
                  <a:cubicBezTo>
                    <a:pt x="2434" y="2208"/>
                    <a:pt x="2549" y="2324"/>
                    <a:pt x="2688" y="2324"/>
                  </a:cubicBezTo>
                  <a:cubicBezTo>
                    <a:pt x="2828" y="2324"/>
                    <a:pt x="2920" y="2208"/>
                    <a:pt x="2920" y="2069"/>
                  </a:cubicBezTo>
                  <a:lnTo>
                    <a:pt x="2920" y="1814"/>
                  </a:lnTo>
                  <a:cubicBezTo>
                    <a:pt x="2920" y="1258"/>
                    <a:pt x="2480" y="795"/>
                    <a:pt x="1924" y="795"/>
                  </a:cubicBezTo>
                  <a:lnTo>
                    <a:pt x="1924" y="262"/>
                  </a:lnTo>
                  <a:cubicBezTo>
                    <a:pt x="1935" y="88"/>
                    <a:pt x="1802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3" name="Google Shape;4933;p72"/>
          <p:cNvGrpSpPr/>
          <p:nvPr/>
        </p:nvGrpSpPr>
        <p:grpSpPr>
          <a:xfrm>
            <a:off x="1206000" y="1370025"/>
            <a:ext cx="410800" cy="410800"/>
            <a:chOff x="1939375" y="1349375"/>
            <a:chExt cx="410800" cy="410800"/>
          </a:xfrm>
        </p:grpSpPr>
        <p:sp>
          <p:nvSpPr>
            <p:cNvPr id="4934" name="Google Shape;4934;p72"/>
            <p:cNvSpPr/>
            <p:nvPr/>
          </p:nvSpPr>
          <p:spPr>
            <a:xfrm>
              <a:off x="1939375" y="1349375"/>
              <a:ext cx="410800" cy="410800"/>
            </a:xfrm>
            <a:custGeom>
              <a:avLst/>
              <a:gdLst/>
              <a:ahLst/>
              <a:cxnLst/>
              <a:rect l="l" t="t" r="r" b="b"/>
              <a:pathLst>
                <a:path w="16432" h="16432" extrusionOk="0">
                  <a:moveTo>
                    <a:pt x="15435" y="487"/>
                  </a:moveTo>
                  <a:cubicBezTo>
                    <a:pt x="15713" y="487"/>
                    <a:pt x="15945" y="719"/>
                    <a:pt x="15945" y="1020"/>
                  </a:cubicBezTo>
                  <a:lnTo>
                    <a:pt x="15945" y="1553"/>
                  </a:lnTo>
                  <a:lnTo>
                    <a:pt x="487" y="1553"/>
                  </a:lnTo>
                  <a:lnTo>
                    <a:pt x="487" y="1020"/>
                  </a:lnTo>
                  <a:cubicBezTo>
                    <a:pt x="487" y="719"/>
                    <a:pt x="719" y="487"/>
                    <a:pt x="1020" y="487"/>
                  </a:cubicBezTo>
                  <a:close/>
                  <a:moveTo>
                    <a:pt x="15945" y="2039"/>
                  </a:moveTo>
                  <a:lnTo>
                    <a:pt x="15945" y="10290"/>
                  </a:lnTo>
                  <a:lnTo>
                    <a:pt x="13905" y="10290"/>
                  </a:lnTo>
                  <a:cubicBezTo>
                    <a:pt x="13766" y="10290"/>
                    <a:pt x="13673" y="10406"/>
                    <a:pt x="13673" y="10545"/>
                  </a:cubicBezTo>
                  <a:cubicBezTo>
                    <a:pt x="13673" y="10661"/>
                    <a:pt x="13789" y="10777"/>
                    <a:pt x="13905" y="10777"/>
                  </a:cubicBezTo>
                  <a:lnTo>
                    <a:pt x="15945" y="10777"/>
                  </a:lnTo>
                  <a:lnTo>
                    <a:pt x="15945" y="11819"/>
                  </a:lnTo>
                  <a:cubicBezTo>
                    <a:pt x="15945" y="12121"/>
                    <a:pt x="15713" y="12352"/>
                    <a:pt x="15435" y="12352"/>
                  </a:cubicBezTo>
                  <a:lnTo>
                    <a:pt x="1020" y="12352"/>
                  </a:lnTo>
                  <a:cubicBezTo>
                    <a:pt x="719" y="12352"/>
                    <a:pt x="487" y="12121"/>
                    <a:pt x="487" y="11819"/>
                  </a:cubicBezTo>
                  <a:lnTo>
                    <a:pt x="487" y="10777"/>
                  </a:lnTo>
                  <a:lnTo>
                    <a:pt x="12746" y="10777"/>
                  </a:lnTo>
                  <a:cubicBezTo>
                    <a:pt x="12885" y="10777"/>
                    <a:pt x="13001" y="10661"/>
                    <a:pt x="13001" y="10545"/>
                  </a:cubicBezTo>
                  <a:cubicBezTo>
                    <a:pt x="13001" y="10406"/>
                    <a:pt x="12885" y="10290"/>
                    <a:pt x="12746" y="10290"/>
                  </a:cubicBezTo>
                  <a:lnTo>
                    <a:pt x="487" y="10290"/>
                  </a:lnTo>
                  <a:lnTo>
                    <a:pt x="487" y="2039"/>
                  </a:lnTo>
                  <a:close/>
                  <a:moveTo>
                    <a:pt x="9270" y="12839"/>
                  </a:moveTo>
                  <a:lnTo>
                    <a:pt x="9270" y="15945"/>
                  </a:lnTo>
                  <a:lnTo>
                    <a:pt x="7184" y="15945"/>
                  </a:lnTo>
                  <a:lnTo>
                    <a:pt x="7184" y="12839"/>
                  </a:lnTo>
                  <a:close/>
                  <a:moveTo>
                    <a:pt x="1020" y="0"/>
                  </a:moveTo>
                  <a:cubicBezTo>
                    <a:pt x="464" y="0"/>
                    <a:pt x="0" y="464"/>
                    <a:pt x="0" y="1020"/>
                  </a:cubicBezTo>
                  <a:lnTo>
                    <a:pt x="0" y="11819"/>
                  </a:lnTo>
                  <a:cubicBezTo>
                    <a:pt x="0" y="12376"/>
                    <a:pt x="464" y="12839"/>
                    <a:pt x="1020" y="12839"/>
                  </a:cubicBezTo>
                  <a:lnTo>
                    <a:pt x="6698" y="12839"/>
                  </a:lnTo>
                  <a:lnTo>
                    <a:pt x="6698" y="15945"/>
                  </a:lnTo>
                  <a:lnTo>
                    <a:pt x="6165" y="15945"/>
                  </a:lnTo>
                  <a:cubicBezTo>
                    <a:pt x="5840" y="15945"/>
                    <a:pt x="5840" y="16431"/>
                    <a:pt x="6165" y="16431"/>
                  </a:cubicBezTo>
                  <a:lnTo>
                    <a:pt x="10290" y="16431"/>
                  </a:lnTo>
                  <a:cubicBezTo>
                    <a:pt x="10591" y="16431"/>
                    <a:pt x="10591" y="15945"/>
                    <a:pt x="10290" y="15945"/>
                  </a:cubicBezTo>
                  <a:lnTo>
                    <a:pt x="9757" y="15945"/>
                  </a:lnTo>
                  <a:lnTo>
                    <a:pt x="9757" y="12839"/>
                  </a:lnTo>
                  <a:lnTo>
                    <a:pt x="15435" y="12839"/>
                  </a:lnTo>
                  <a:cubicBezTo>
                    <a:pt x="15991" y="12839"/>
                    <a:pt x="16431" y="12376"/>
                    <a:pt x="16431" y="11819"/>
                  </a:cubicBezTo>
                  <a:lnTo>
                    <a:pt x="16431" y="1020"/>
                  </a:lnTo>
                  <a:cubicBezTo>
                    <a:pt x="16431" y="464"/>
                    <a:pt x="15991" y="0"/>
                    <a:pt x="15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72"/>
            <p:cNvSpPr/>
            <p:nvPr/>
          </p:nvSpPr>
          <p:spPr>
            <a:xfrm>
              <a:off x="2124175" y="1632675"/>
              <a:ext cx="41750" cy="11625"/>
            </a:xfrm>
            <a:custGeom>
              <a:avLst/>
              <a:gdLst/>
              <a:ahLst/>
              <a:cxnLst/>
              <a:rect l="l" t="t" r="r" b="b"/>
              <a:pathLst>
                <a:path w="1670" h="465" extrusionOk="0">
                  <a:moveTo>
                    <a:pt x="325" y="1"/>
                  </a:moveTo>
                  <a:cubicBezTo>
                    <a:pt x="1" y="1"/>
                    <a:pt x="1" y="464"/>
                    <a:pt x="325" y="464"/>
                  </a:cubicBezTo>
                  <a:lnTo>
                    <a:pt x="1345" y="464"/>
                  </a:lnTo>
                  <a:cubicBezTo>
                    <a:pt x="1670" y="464"/>
                    <a:pt x="1670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72"/>
            <p:cNvSpPr/>
            <p:nvPr/>
          </p:nvSpPr>
          <p:spPr>
            <a:xfrm>
              <a:off x="2138675" y="1368775"/>
              <a:ext cx="12200" cy="12200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244" y="0"/>
                  </a:moveTo>
                  <a:cubicBezTo>
                    <a:pt x="122" y="0"/>
                    <a:pt x="0" y="82"/>
                    <a:pt x="0" y="244"/>
                  </a:cubicBezTo>
                  <a:cubicBezTo>
                    <a:pt x="0" y="406"/>
                    <a:pt x="122" y="487"/>
                    <a:pt x="244" y="487"/>
                  </a:cubicBezTo>
                  <a:cubicBezTo>
                    <a:pt x="365" y="487"/>
                    <a:pt x="487" y="406"/>
                    <a:pt x="487" y="244"/>
                  </a:cubicBezTo>
                  <a:cubicBezTo>
                    <a:pt x="487" y="82"/>
                    <a:pt x="36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72"/>
            <p:cNvSpPr/>
            <p:nvPr/>
          </p:nvSpPr>
          <p:spPr>
            <a:xfrm>
              <a:off x="2106800" y="1490725"/>
              <a:ext cx="76500" cy="70150"/>
            </a:xfrm>
            <a:custGeom>
              <a:avLst/>
              <a:gdLst/>
              <a:ahLst/>
              <a:cxnLst/>
              <a:rect l="l" t="t" r="r" b="b"/>
              <a:pathLst>
                <a:path w="3060" h="2806" extrusionOk="0">
                  <a:moveTo>
                    <a:pt x="2318" y="487"/>
                  </a:moveTo>
                  <a:cubicBezTo>
                    <a:pt x="2480" y="487"/>
                    <a:pt x="2596" y="603"/>
                    <a:pt x="2620" y="766"/>
                  </a:cubicBezTo>
                  <a:lnTo>
                    <a:pt x="2596" y="2318"/>
                  </a:lnTo>
                  <a:lnTo>
                    <a:pt x="487" y="2318"/>
                  </a:lnTo>
                  <a:lnTo>
                    <a:pt x="487" y="766"/>
                  </a:lnTo>
                  <a:cubicBezTo>
                    <a:pt x="511" y="603"/>
                    <a:pt x="626" y="487"/>
                    <a:pt x="789" y="487"/>
                  </a:cubicBezTo>
                  <a:close/>
                  <a:moveTo>
                    <a:pt x="765" y="1"/>
                  </a:moveTo>
                  <a:cubicBezTo>
                    <a:pt x="325" y="1"/>
                    <a:pt x="1" y="348"/>
                    <a:pt x="1" y="766"/>
                  </a:cubicBezTo>
                  <a:lnTo>
                    <a:pt x="1" y="2573"/>
                  </a:lnTo>
                  <a:cubicBezTo>
                    <a:pt x="1" y="2689"/>
                    <a:pt x="117" y="2805"/>
                    <a:pt x="232" y="2805"/>
                  </a:cubicBezTo>
                  <a:lnTo>
                    <a:pt x="2805" y="2805"/>
                  </a:lnTo>
                  <a:cubicBezTo>
                    <a:pt x="2944" y="2805"/>
                    <a:pt x="3060" y="2689"/>
                    <a:pt x="3060" y="2573"/>
                  </a:cubicBezTo>
                  <a:lnTo>
                    <a:pt x="3060" y="766"/>
                  </a:lnTo>
                  <a:cubicBezTo>
                    <a:pt x="3060" y="348"/>
                    <a:pt x="2712" y="1"/>
                    <a:pt x="2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72"/>
            <p:cNvSpPr/>
            <p:nvPr/>
          </p:nvSpPr>
          <p:spPr>
            <a:xfrm>
              <a:off x="2099850" y="1426350"/>
              <a:ext cx="86350" cy="63475"/>
            </a:xfrm>
            <a:custGeom>
              <a:avLst/>
              <a:gdLst/>
              <a:ahLst/>
              <a:cxnLst/>
              <a:rect l="l" t="t" r="r" b="b"/>
              <a:pathLst>
                <a:path w="3454" h="2539" extrusionOk="0">
                  <a:moveTo>
                    <a:pt x="1738" y="488"/>
                  </a:moveTo>
                  <a:cubicBezTo>
                    <a:pt x="1762" y="488"/>
                    <a:pt x="1785" y="489"/>
                    <a:pt x="1808" y="490"/>
                  </a:cubicBezTo>
                  <a:cubicBezTo>
                    <a:pt x="2156" y="490"/>
                    <a:pt x="2457" y="722"/>
                    <a:pt x="2550" y="1046"/>
                  </a:cubicBezTo>
                  <a:lnTo>
                    <a:pt x="650" y="1046"/>
                  </a:lnTo>
                  <a:cubicBezTo>
                    <a:pt x="892" y="694"/>
                    <a:pt x="1301" y="488"/>
                    <a:pt x="1738" y="488"/>
                  </a:cubicBezTo>
                  <a:close/>
                  <a:moveTo>
                    <a:pt x="2550" y="1533"/>
                  </a:moveTo>
                  <a:cubicBezTo>
                    <a:pt x="2457" y="1857"/>
                    <a:pt x="2156" y="2066"/>
                    <a:pt x="1808" y="2089"/>
                  </a:cubicBezTo>
                  <a:lnTo>
                    <a:pt x="1808" y="2066"/>
                  </a:lnTo>
                  <a:cubicBezTo>
                    <a:pt x="1461" y="2066"/>
                    <a:pt x="1159" y="1857"/>
                    <a:pt x="1043" y="1533"/>
                  </a:cubicBezTo>
                  <a:close/>
                  <a:moveTo>
                    <a:pt x="1706" y="0"/>
                  </a:moveTo>
                  <a:cubicBezTo>
                    <a:pt x="936" y="0"/>
                    <a:pt x="246" y="499"/>
                    <a:pt x="24" y="1232"/>
                  </a:cubicBezTo>
                  <a:cubicBezTo>
                    <a:pt x="1" y="1371"/>
                    <a:pt x="116" y="1510"/>
                    <a:pt x="256" y="1510"/>
                  </a:cubicBezTo>
                  <a:lnTo>
                    <a:pt x="557" y="1510"/>
                  </a:lnTo>
                  <a:cubicBezTo>
                    <a:pt x="670" y="2163"/>
                    <a:pt x="1220" y="2538"/>
                    <a:pt x="1788" y="2538"/>
                  </a:cubicBezTo>
                  <a:cubicBezTo>
                    <a:pt x="2146" y="2538"/>
                    <a:pt x="2513" y="2389"/>
                    <a:pt x="2782" y="2066"/>
                  </a:cubicBezTo>
                  <a:cubicBezTo>
                    <a:pt x="3454" y="1255"/>
                    <a:pt x="2874" y="3"/>
                    <a:pt x="1785" y="3"/>
                  </a:cubicBezTo>
                  <a:lnTo>
                    <a:pt x="1808" y="3"/>
                  </a:lnTo>
                  <a:cubicBezTo>
                    <a:pt x="1774" y="1"/>
                    <a:pt x="1740" y="0"/>
                    <a:pt x="1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72"/>
            <p:cNvSpPr/>
            <p:nvPr/>
          </p:nvSpPr>
          <p:spPr>
            <a:xfrm>
              <a:off x="2100425" y="1574750"/>
              <a:ext cx="31325" cy="11600"/>
            </a:xfrm>
            <a:custGeom>
              <a:avLst/>
              <a:gdLst/>
              <a:ahLst/>
              <a:cxnLst/>
              <a:rect l="l" t="t" r="r" b="b"/>
              <a:pathLst>
                <a:path w="1253" h="464" extrusionOk="0">
                  <a:moveTo>
                    <a:pt x="233" y="0"/>
                  </a:moveTo>
                  <a:cubicBezTo>
                    <a:pt x="93" y="0"/>
                    <a:pt x="1" y="93"/>
                    <a:pt x="1" y="232"/>
                  </a:cubicBezTo>
                  <a:cubicBezTo>
                    <a:pt x="1" y="371"/>
                    <a:pt x="93" y="464"/>
                    <a:pt x="233" y="464"/>
                  </a:cubicBezTo>
                  <a:lnTo>
                    <a:pt x="1020" y="464"/>
                  </a:lnTo>
                  <a:cubicBezTo>
                    <a:pt x="1136" y="464"/>
                    <a:pt x="1252" y="371"/>
                    <a:pt x="1252" y="232"/>
                  </a:cubicBezTo>
                  <a:cubicBezTo>
                    <a:pt x="1252" y="93"/>
                    <a:pt x="1136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72"/>
            <p:cNvSpPr/>
            <p:nvPr/>
          </p:nvSpPr>
          <p:spPr>
            <a:xfrm>
              <a:off x="2145050" y="1574750"/>
              <a:ext cx="44625" cy="11600"/>
            </a:xfrm>
            <a:custGeom>
              <a:avLst/>
              <a:gdLst/>
              <a:ahLst/>
              <a:cxnLst/>
              <a:rect l="l" t="t" r="r" b="b"/>
              <a:pathLst>
                <a:path w="1785" h="464" extrusionOk="0">
                  <a:moveTo>
                    <a:pt x="255" y="0"/>
                  </a:moveTo>
                  <a:cubicBezTo>
                    <a:pt x="116" y="0"/>
                    <a:pt x="0" y="93"/>
                    <a:pt x="0" y="232"/>
                  </a:cubicBezTo>
                  <a:cubicBezTo>
                    <a:pt x="0" y="371"/>
                    <a:pt x="116" y="464"/>
                    <a:pt x="255" y="464"/>
                  </a:cubicBezTo>
                  <a:lnTo>
                    <a:pt x="1530" y="464"/>
                  </a:lnTo>
                  <a:cubicBezTo>
                    <a:pt x="1669" y="464"/>
                    <a:pt x="1785" y="371"/>
                    <a:pt x="1785" y="232"/>
                  </a:cubicBezTo>
                  <a:cubicBezTo>
                    <a:pt x="1785" y="93"/>
                    <a:pt x="1669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72"/>
            <p:cNvSpPr/>
            <p:nvPr/>
          </p:nvSpPr>
          <p:spPr>
            <a:xfrm>
              <a:off x="2224225" y="1451350"/>
              <a:ext cx="79600" cy="110325"/>
            </a:xfrm>
            <a:custGeom>
              <a:avLst/>
              <a:gdLst/>
              <a:ahLst/>
              <a:cxnLst/>
              <a:rect l="l" t="t" r="r" b="b"/>
              <a:pathLst>
                <a:path w="3184" h="4413" extrusionOk="0">
                  <a:moveTo>
                    <a:pt x="941" y="501"/>
                  </a:moveTo>
                  <a:cubicBezTo>
                    <a:pt x="978" y="501"/>
                    <a:pt x="1018" y="517"/>
                    <a:pt x="1051" y="556"/>
                  </a:cubicBezTo>
                  <a:lnTo>
                    <a:pt x="2581" y="2109"/>
                  </a:lnTo>
                  <a:cubicBezTo>
                    <a:pt x="2650" y="2155"/>
                    <a:pt x="2650" y="2248"/>
                    <a:pt x="2581" y="2317"/>
                  </a:cubicBezTo>
                  <a:lnTo>
                    <a:pt x="1051" y="3847"/>
                  </a:lnTo>
                  <a:cubicBezTo>
                    <a:pt x="1018" y="3880"/>
                    <a:pt x="982" y="3893"/>
                    <a:pt x="947" y="3893"/>
                  </a:cubicBezTo>
                  <a:cubicBezTo>
                    <a:pt x="833" y="3893"/>
                    <a:pt x="736" y="3750"/>
                    <a:pt x="843" y="3662"/>
                  </a:cubicBezTo>
                  <a:lnTo>
                    <a:pt x="2117" y="2387"/>
                  </a:lnTo>
                  <a:cubicBezTo>
                    <a:pt x="2210" y="2294"/>
                    <a:pt x="2210" y="2132"/>
                    <a:pt x="2117" y="2039"/>
                  </a:cubicBezTo>
                  <a:lnTo>
                    <a:pt x="843" y="765"/>
                  </a:lnTo>
                  <a:cubicBezTo>
                    <a:pt x="720" y="659"/>
                    <a:pt x="823" y="501"/>
                    <a:pt x="941" y="501"/>
                  </a:cubicBezTo>
                  <a:close/>
                  <a:moveTo>
                    <a:pt x="926" y="1"/>
                  </a:moveTo>
                  <a:cubicBezTo>
                    <a:pt x="429" y="1"/>
                    <a:pt x="4" y="656"/>
                    <a:pt x="495" y="1112"/>
                  </a:cubicBezTo>
                  <a:lnTo>
                    <a:pt x="1607" y="2202"/>
                  </a:lnTo>
                  <a:lnTo>
                    <a:pt x="495" y="3314"/>
                  </a:lnTo>
                  <a:cubicBezTo>
                    <a:pt x="0" y="3756"/>
                    <a:pt x="435" y="4413"/>
                    <a:pt x="936" y="4413"/>
                  </a:cubicBezTo>
                  <a:cubicBezTo>
                    <a:pt x="1093" y="4413"/>
                    <a:pt x="1256" y="4349"/>
                    <a:pt x="1399" y="4195"/>
                  </a:cubicBezTo>
                  <a:lnTo>
                    <a:pt x="2928" y="2665"/>
                  </a:lnTo>
                  <a:cubicBezTo>
                    <a:pt x="3183" y="2410"/>
                    <a:pt x="3183" y="2016"/>
                    <a:pt x="2928" y="1761"/>
                  </a:cubicBezTo>
                  <a:lnTo>
                    <a:pt x="1399" y="232"/>
                  </a:lnTo>
                  <a:cubicBezTo>
                    <a:pt x="1252" y="68"/>
                    <a:pt x="1085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72"/>
            <p:cNvSpPr/>
            <p:nvPr/>
          </p:nvSpPr>
          <p:spPr>
            <a:xfrm>
              <a:off x="1985725" y="1452075"/>
              <a:ext cx="78375" cy="108900"/>
            </a:xfrm>
            <a:custGeom>
              <a:avLst/>
              <a:gdLst/>
              <a:ahLst/>
              <a:cxnLst/>
              <a:rect l="l" t="t" r="r" b="b"/>
              <a:pathLst>
                <a:path w="3135" h="4356" extrusionOk="0">
                  <a:moveTo>
                    <a:pt x="2243" y="472"/>
                  </a:moveTo>
                  <a:cubicBezTo>
                    <a:pt x="2360" y="472"/>
                    <a:pt x="2464" y="630"/>
                    <a:pt x="2341" y="736"/>
                  </a:cubicBezTo>
                  <a:lnTo>
                    <a:pt x="1066" y="2010"/>
                  </a:lnTo>
                  <a:cubicBezTo>
                    <a:pt x="973" y="2103"/>
                    <a:pt x="973" y="2242"/>
                    <a:pt x="1066" y="2335"/>
                  </a:cubicBezTo>
                  <a:lnTo>
                    <a:pt x="2341" y="3609"/>
                  </a:lnTo>
                  <a:cubicBezTo>
                    <a:pt x="2387" y="3679"/>
                    <a:pt x="2387" y="3748"/>
                    <a:pt x="2341" y="3818"/>
                  </a:cubicBezTo>
                  <a:cubicBezTo>
                    <a:pt x="2318" y="3853"/>
                    <a:pt x="2283" y="3870"/>
                    <a:pt x="2245" y="3870"/>
                  </a:cubicBezTo>
                  <a:cubicBezTo>
                    <a:pt x="2208" y="3870"/>
                    <a:pt x="2167" y="3853"/>
                    <a:pt x="2132" y="3818"/>
                  </a:cubicBezTo>
                  <a:lnTo>
                    <a:pt x="603" y="2265"/>
                  </a:lnTo>
                  <a:cubicBezTo>
                    <a:pt x="533" y="2219"/>
                    <a:pt x="533" y="2126"/>
                    <a:pt x="603" y="2057"/>
                  </a:cubicBezTo>
                  <a:lnTo>
                    <a:pt x="2132" y="527"/>
                  </a:lnTo>
                  <a:cubicBezTo>
                    <a:pt x="2166" y="488"/>
                    <a:pt x="2205" y="472"/>
                    <a:pt x="2243" y="472"/>
                  </a:cubicBezTo>
                  <a:close/>
                  <a:moveTo>
                    <a:pt x="2246" y="1"/>
                  </a:moveTo>
                  <a:cubicBezTo>
                    <a:pt x="2098" y="1"/>
                    <a:pt x="1945" y="60"/>
                    <a:pt x="1808" y="203"/>
                  </a:cubicBezTo>
                  <a:lnTo>
                    <a:pt x="255" y="1732"/>
                  </a:lnTo>
                  <a:cubicBezTo>
                    <a:pt x="0" y="1987"/>
                    <a:pt x="0" y="2381"/>
                    <a:pt x="255" y="2636"/>
                  </a:cubicBezTo>
                  <a:lnTo>
                    <a:pt x="1808" y="4166"/>
                  </a:lnTo>
                  <a:cubicBezTo>
                    <a:pt x="1941" y="4299"/>
                    <a:pt x="2091" y="4355"/>
                    <a:pt x="2235" y="4355"/>
                  </a:cubicBezTo>
                  <a:cubicBezTo>
                    <a:pt x="2715" y="4355"/>
                    <a:pt x="3134" y="3731"/>
                    <a:pt x="2688" y="3285"/>
                  </a:cubicBezTo>
                  <a:lnTo>
                    <a:pt x="1599" y="2173"/>
                  </a:lnTo>
                  <a:lnTo>
                    <a:pt x="2688" y="1083"/>
                  </a:lnTo>
                  <a:cubicBezTo>
                    <a:pt x="3131" y="623"/>
                    <a:pt x="2722" y="1"/>
                    <a:pt x="2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3" name="Google Shape;4943;p72"/>
          <p:cNvGrpSpPr/>
          <p:nvPr/>
        </p:nvGrpSpPr>
        <p:grpSpPr>
          <a:xfrm>
            <a:off x="1196150" y="2058272"/>
            <a:ext cx="430500" cy="411400"/>
            <a:chOff x="1901700" y="2035350"/>
            <a:chExt cx="430500" cy="411400"/>
          </a:xfrm>
        </p:grpSpPr>
        <p:sp>
          <p:nvSpPr>
            <p:cNvPr id="4944" name="Google Shape;4944;p72"/>
            <p:cNvSpPr/>
            <p:nvPr/>
          </p:nvSpPr>
          <p:spPr>
            <a:xfrm>
              <a:off x="1991500" y="2074450"/>
              <a:ext cx="84050" cy="140825"/>
            </a:xfrm>
            <a:custGeom>
              <a:avLst/>
              <a:gdLst/>
              <a:ahLst/>
              <a:cxnLst/>
              <a:rect l="l" t="t" r="r" b="b"/>
              <a:pathLst>
                <a:path w="3362" h="5633" extrusionOk="0">
                  <a:moveTo>
                    <a:pt x="1681" y="1"/>
                  </a:moveTo>
                  <a:cubicBezTo>
                    <a:pt x="1559" y="1"/>
                    <a:pt x="1438" y="82"/>
                    <a:pt x="1438" y="244"/>
                  </a:cubicBezTo>
                  <a:lnTo>
                    <a:pt x="1438" y="777"/>
                  </a:lnTo>
                  <a:cubicBezTo>
                    <a:pt x="1" y="916"/>
                    <a:pt x="94" y="3048"/>
                    <a:pt x="1554" y="3048"/>
                  </a:cubicBezTo>
                  <a:lnTo>
                    <a:pt x="1809" y="3048"/>
                  </a:lnTo>
                  <a:cubicBezTo>
                    <a:pt x="1823" y="3048"/>
                    <a:pt x="1838" y="3047"/>
                    <a:pt x="1852" y="3047"/>
                  </a:cubicBezTo>
                  <a:cubicBezTo>
                    <a:pt x="2714" y="3047"/>
                    <a:pt x="2721" y="4372"/>
                    <a:pt x="1873" y="4372"/>
                  </a:cubicBezTo>
                  <a:cubicBezTo>
                    <a:pt x="1852" y="4372"/>
                    <a:pt x="1830" y="4371"/>
                    <a:pt x="1809" y="4369"/>
                  </a:cubicBezTo>
                  <a:lnTo>
                    <a:pt x="1415" y="4369"/>
                  </a:lnTo>
                  <a:cubicBezTo>
                    <a:pt x="1136" y="4369"/>
                    <a:pt x="882" y="4138"/>
                    <a:pt x="882" y="3836"/>
                  </a:cubicBezTo>
                  <a:cubicBezTo>
                    <a:pt x="882" y="3720"/>
                    <a:pt x="789" y="3605"/>
                    <a:pt x="650" y="3605"/>
                  </a:cubicBezTo>
                  <a:cubicBezTo>
                    <a:pt x="511" y="3605"/>
                    <a:pt x="418" y="3697"/>
                    <a:pt x="395" y="3836"/>
                  </a:cubicBezTo>
                  <a:cubicBezTo>
                    <a:pt x="395" y="4392"/>
                    <a:pt x="858" y="4856"/>
                    <a:pt x="1415" y="4856"/>
                  </a:cubicBezTo>
                  <a:lnTo>
                    <a:pt x="1438" y="4856"/>
                  </a:lnTo>
                  <a:lnTo>
                    <a:pt x="1438" y="5389"/>
                  </a:lnTo>
                  <a:cubicBezTo>
                    <a:pt x="1438" y="5551"/>
                    <a:pt x="1559" y="5632"/>
                    <a:pt x="1681" y="5632"/>
                  </a:cubicBezTo>
                  <a:cubicBezTo>
                    <a:pt x="1803" y="5632"/>
                    <a:pt x="1924" y="5551"/>
                    <a:pt x="1924" y="5389"/>
                  </a:cubicBezTo>
                  <a:lnTo>
                    <a:pt x="1924" y="4833"/>
                  </a:lnTo>
                  <a:cubicBezTo>
                    <a:pt x="3361" y="4694"/>
                    <a:pt x="3245" y="2562"/>
                    <a:pt x="1809" y="2562"/>
                  </a:cubicBezTo>
                  <a:lnTo>
                    <a:pt x="1554" y="2562"/>
                  </a:lnTo>
                  <a:cubicBezTo>
                    <a:pt x="719" y="2492"/>
                    <a:pt x="719" y="1287"/>
                    <a:pt x="1554" y="1241"/>
                  </a:cubicBezTo>
                  <a:lnTo>
                    <a:pt x="1948" y="1241"/>
                  </a:lnTo>
                  <a:cubicBezTo>
                    <a:pt x="2226" y="1241"/>
                    <a:pt x="2457" y="1472"/>
                    <a:pt x="2457" y="1774"/>
                  </a:cubicBezTo>
                  <a:lnTo>
                    <a:pt x="2457" y="2029"/>
                  </a:lnTo>
                  <a:cubicBezTo>
                    <a:pt x="2457" y="2168"/>
                    <a:pt x="2573" y="2260"/>
                    <a:pt x="2712" y="2260"/>
                  </a:cubicBezTo>
                  <a:lnTo>
                    <a:pt x="2712" y="2284"/>
                  </a:lnTo>
                  <a:cubicBezTo>
                    <a:pt x="2828" y="2284"/>
                    <a:pt x="2944" y="2168"/>
                    <a:pt x="2944" y="2029"/>
                  </a:cubicBezTo>
                  <a:lnTo>
                    <a:pt x="2944" y="1774"/>
                  </a:lnTo>
                  <a:cubicBezTo>
                    <a:pt x="2944" y="1217"/>
                    <a:pt x="2481" y="777"/>
                    <a:pt x="1948" y="777"/>
                  </a:cubicBezTo>
                  <a:lnTo>
                    <a:pt x="1924" y="777"/>
                  </a:lnTo>
                  <a:lnTo>
                    <a:pt x="1924" y="244"/>
                  </a:lnTo>
                  <a:cubicBezTo>
                    <a:pt x="1924" y="82"/>
                    <a:pt x="1803" y="1"/>
                    <a:pt x="1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72"/>
            <p:cNvSpPr/>
            <p:nvPr/>
          </p:nvSpPr>
          <p:spPr>
            <a:xfrm>
              <a:off x="1935775" y="2325175"/>
              <a:ext cx="54250" cy="63825"/>
            </a:xfrm>
            <a:custGeom>
              <a:avLst/>
              <a:gdLst/>
              <a:ahLst/>
              <a:cxnLst/>
              <a:rect l="l" t="t" r="r" b="b"/>
              <a:pathLst>
                <a:path w="2170" h="2553" extrusionOk="0">
                  <a:moveTo>
                    <a:pt x="1071" y="922"/>
                  </a:moveTo>
                  <a:lnTo>
                    <a:pt x="1210" y="1270"/>
                  </a:lnTo>
                  <a:lnTo>
                    <a:pt x="955" y="1270"/>
                  </a:lnTo>
                  <a:lnTo>
                    <a:pt x="1071" y="922"/>
                  </a:lnTo>
                  <a:close/>
                  <a:moveTo>
                    <a:pt x="1083" y="1"/>
                  </a:moveTo>
                  <a:cubicBezTo>
                    <a:pt x="990" y="1"/>
                    <a:pt x="897" y="53"/>
                    <a:pt x="863" y="157"/>
                  </a:cubicBezTo>
                  <a:lnTo>
                    <a:pt x="75" y="2220"/>
                  </a:lnTo>
                  <a:cubicBezTo>
                    <a:pt x="1" y="2397"/>
                    <a:pt x="162" y="2537"/>
                    <a:pt x="319" y="2537"/>
                  </a:cubicBezTo>
                  <a:cubicBezTo>
                    <a:pt x="408" y="2537"/>
                    <a:pt x="496" y="2491"/>
                    <a:pt x="538" y="2382"/>
                  </a:cubicBezTo>
                  <a:lnTo>
                    <a:pt x="770" y="1756"/>
                  </a:lnTo>
                  <a:lnTo>
                    <a:pt x="1396" y="1756"/>
                  </a:lnTo>
                  <a:lnTo>
                    <a:pt x="1627" y="2382"/>
                  </a:lnTo>
                  <a:cubicBezTo>
                    <a:pt x="1662" y="2503"/>
                    <a:pt x="1754" y="2553"/>
                    <a:pt x="1847" y="2553"/>
                  </a:cubicBezTo>
                  <a:cubicBezTo>
                    <a:pt x="2006" y="2553"/>
                    <a:pt x="2170" y="2409"/>
                    <a:pt x="2068" y="2220"/>
                  </a:cubicBezTo>
                  <a:lnTo>
                    <a:pt x="1303" y="157"/>
                  </a:lnTo>
                  <a:cubicBezTo>
                    <a:pt x="1268" y="53"/>
                    <a:pt x="1175" y="1"/>
                    <a:pt x="1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72"/>
            <p:cNvSpPr/>
            <p:nvPr/>
          </p:nvSpPr>
          <p:spPr>
            <a:xfrm>
              <a:off x="2207625" y="2356900"/>
              <a:ext cx="44050" cy="63750"/>
            </a:xfrm>
            <a:custGeom>
              <a:avLst/>
              <a:gdLst/>
              <a:ahLst/>
              <a:cxnLst/>
              <a:rect l="l" t="t" r="r" b="b"/>
              <a:pathLst>
                <a:path w="1762" h="2550" extrusionOk="0">
                  <a:moveTo>
                    <a:pt x="1020" y="487"/>
                  </a:moveTo>
                  <a:lnTo>
                    <a:pt x="1020" y="1044"/>
                  </a:lnTo>
                  <a:lnTo>
                    <a:pt x="487" y="1044"/>
                  </a:lnTo>
                  <a:lnTo>
                    <a:pt x="487" y="487"/>
                  </a:lnTo>
                  <a:close/>
                  <a:moveTo>
                    <a:pt x="1275" y="1507"/>
                  </a:moveTo>
                  <a:lnTo>
                    <a:pt x="1275" y="2063"/>
                  </a:lnTo>
                  <a:lnTo>
                    <a:pt x="487" y="2063"/>
                  </a:lnTo>
                  <a:lnTo>
                    <a:pt x="487" y="1507"/>
                  </a:lnTo>
                  <a:close/>
                  <a:moveTo>
                    <a:pt x="255" y="1"/>
                  </a:moveTo>
                  <a:cubicBezTo>
                    <a:pt x="116" y="1"/>
                    <a:pt x="0" y="117"/>
                    <a:pt x="0" y="256"/>
                  </a:cubicBezTo>
                  <a:lnTo>
                    <a:pt x="0" y="2318"/>
                  </a:lnTo>
                  <a:cubicBezTo>
                    <a:pt x="0" y="2434"/>
                    <a:pt x="116" y="2550"/>
                    <a:pt x="255" y="2550"/>
                  </a:cubicBezTo>
                  <a:lnTo>
                    <a:pt x="1530" y="2550"/>
                  </a:lnTo>
                  <a:cubicBezTo>
                    <a:pt x="1669" y="2550"/>
                    <a:pt x="1762" y="2434"/>
                    <a:pt x="1762" y="2318"/>
                  </a:cubicBezTo>
                  <a:lnTo>
                    <a:pt x="1762" y="1275"/>
                  </a:lnTo>
                  <a:cubicBezTo>
                    <a:pt x="1762" y="1136"/>
                    <a:pt x="1669" y="1044"/>
                    <a:pt x="1530" y="1044"/>
                  </a:cubicBezTo>
                  <a:lnTo>
                    <a:pt x="1507" y="1044"/>
                  </a:lnTo>
                  <a:lnTo>
                    <a:pt x="1507" y="256"/>
                  </a:lnTo>
                  <a:cubicBezTo>
                    <a:pt x="1507" y="117"/>
                    <a:pt x="1391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72"/>
            <p:cNvSpPr/>
            <p:nvPr/>
          </p:nvSpPr>
          <p:spPr>
            <a:xfrm>
              <a:off x="1901700" y="2035350"/>
              <a:ext cx="430500" cy="411400"/>
            </a:xfrm>
            <a:custGeom>
              <a:avLst/>
              <a:gdLst/>
              <a:ahLst/>
              <a:cxnLst/>
              <a:rect l="l" t="t" r="r" b="b"/>
              <a:pathLst>
                <a:path w="17220" h="16456" extrusionOk="0">
                  <a:moveTo>
                    <a:pt x="14277" y="3315"/>
                  </a:moveTo>
                  <a:cubicBezTo>
                    <a:pt x="15899" y="3315"/>
                    <a:pt x="16710" y="5284"/>
                    <a:pt x="15551" y="6420"/>
                  </a:cubicBezTo>
                  <a:cubicBezTo>
                    <a:pt x="15182" y="6797"/>
                    <a:pt x="14724" y="6965"/>
                    <a:pt x="14275" y="6965"/>
                  </a:cubicBezTo>
                  <a:cubicBezTo>
                    <a:pt x="13343" y="6965"/>
                    <a:pt x="12446" y="6240"/>
                    <a:pt x="12446" y="5145"/>
                  </a:cubicBezTo>
                  <a:cubicBezTo>
                    <a:pt x="12446" y="4126"/>
                    <a:pt x="13257" y="3315"/>
                    <a:pt x="14277" y="3315"/>
                  </a:cubicBezTo>
                  <a:close/>
                  <a:moveTo>
                    <a:pt x="2434" y="11032"/>
                  </a:moveTo>
                  <a:cubicBezTo>
                    <a:pt x="3454" y="11032"/>
                    <a:pt x="4265" y="11843"/>
                    <a:pt x="4265" y="12863"/>
                  </a:cubicBezTo>
                  <a:cubicBezTo>
                    <a:pt x="4265" y="13957"/>
                    <a:pt x="3368" y="14683"/>
                    <a:pt x="2436" y="14683"/>
                  </a:cubicBezTo>
                  <a:cubicBezTo>
                    <a:pt x="1986" y="14683"/>
                    <a:pt x="1529" y="14514"/>
                    <a:pt x="1159" y="14137"/>
                  </a:cubicBezTo>
                  <a:cubicBezTo>
                    <a:pt x="1" y="13002"/>
                    <a:pt x="812" y="11032"/>
                    <a:pt x="2434" y="11032"/>
                  </a:cubicBezTo>
                  <a:close/>
                  <a:moveTo>
                    <a:pt x="12979" y="12330"/>
                  </a:moveTo>
                  <a:cubicBezTo>
                    <a:pt x="14601" y="12330"/>
                    <a:pt x="15412" y="14276"/>
                    <a:pt x="14277" y="15435"/>
                  </a:cubicBezTo>
                  <a:cubicBezTo>
                    <a:pt x="13904" y="15801"/>
                    <a:pt x="13449" y="15964"/>
                    <a:pt x="13004" y="15964"/>
                  </a:cubicBezTo>
                  <a:cubicBezTo>
                    <a:pt x="12066" y="15964"/>
                    <a:pt x="11171" y="15237"/>
                    <a:pt x="11171" y="14137"/>
                  </a:cubicBezTo>
                  <a:cubicBezTo>
                    <a:pt x="11171" y="13141"/>
                    <a:pt x="11982" y="12330"/>
                    <a:pt x="12979" y="12330"/>
                  </a:cubicBezTo>
                  <a:close/>
                  <a:moveTo>
                    <a:pt x="5285" y="0"/>
                  </a:moveTo>
                  <a:cubicBezTo>
                    <a:pt x="2457" y="0"/>
                    <a:pt x="163" y="1970"/>
                    <a:pt x="163" y="4357"/>
                  </a:cubicBezTo>
                  <a:cubicBezTo>
                    <a:pt x="163" y="6119"/>
                    <a:pt x="1414" y="7648"/>
                    <a:pt x="3176" y="8320"/>
                  </a:cubicBezTo>
                  <a:lnTo>
                    <a:pt x="2295" y="10545"/>
                  </a:lnTo>
                  <a:cubicBezTo>
                    <a:pt x="1090" y="10638"/>
                    <a:pt x="163" y="11681"/>
                    <a:pt x="186" y="12886"/>
                  </a:cubicBezTo>
                  <a:cubicBezTo>
                    <a:pt x="209" y="14091"/>
                    <a:pt x="1183" y="15064"/>
                    <a:pt x="2411" y="15111"/>
                  </a:cubicBezTo>
                  <a:cubicBezTo>
                    <a:pt x="2441" y="15112"/>
                    <a:pt x="2470" y="15112"/>
                    <a:pt x="2500" y="15112"/>
                  </a:cubicBezTo>
                  <a:cubicBezTo>
                    <a:pt x="3666" y="15112"/>
                    <a:pt x="4639" y="14224"/>
                    <a:pt x="4752" y="13048"/>
                  </a:cubicBezTo>
                  <a:cubicBezTo>
                    <a:pt x="4867" y="11820"/>
                    <a:pt x="4010" y="10754"/>
                    <a:pt x="2805" y="10568"/>
                  </a:cubicBezTo>
                  <a:lnTo>
                    <a:pt x="3639" y="8483"/>
                  </a:lnTo>
                  <a:cubicBezTo>
                    <a:pt x="4172" y="8645"/>
                    <a:pt x="4728" y="8714"/>
                    <a:pt x="5285" y="8714"/>
                  </a:cubicBezTo>
                  <a:cubicBezTo>
                    <a:pt x="6142" y="8714"/>
                    <a:pt x="6976" y="8529"/>
                    <a:pt x="7741" y="8181"/>
                  </a:cubicBezTo>
                  <a:lnTo>
                    <a:pt x="11472" y="12422"/>
                  </a:lnTo>
                  <a:cubicBezTo>
                    <a:pt x="9807" y="13905"/>
                    <a:pt x="11025" y="16455"/>
                    <a:pt x="12958" y="16455"/>
                  </a:cubicBezTo>
                  <a:cubicBezTo>
                    <a:pt x="13231" y="16455"/>
                    <a:pt x="13518" y="16404"/>
                    <a:pt x="13813" y="16293"/>
                  </a:cubicBezTo>
                  <a:cubicBezTo>
                    <a:pt x="16200" y="15389"/>
                    <a:pt x="15551" y="11843"/>
                    <a:pt x="13002" y="11843"/>
                  </a:cubicBezTo>
                  <a:cubicBezTo>
                    <a:pt x="12608" y="11843"/>
                    <a:pt x="12214" y="11936"/>
                    <a:pt x="11866" y="12121"/>
                  </a:cubicBezTo>
                  <a:lnTo>
                    <a:pt x="8182" y="7950"/>
                  </a:lnTo>
                  <a:cubicBezTo>
                    <a:pt x="9526" y="7162"/>
                    <a:pt x="10406" y="5864"/>
                    <a:pt x="10430" y="4404"/>
                  </a:cubicBezTo>
                  <a:lnTo>
                    <a:pt x="12029" y="4798"/>
                  </a:lnTo>
                  <a:cubicBezTo>
                    <a:pt x="11820" y="6188"/>
                    <a:pt x="12909" y="7417"/>
                    <a:pt x="14300" y="7417"/>
                  </a:cubicBezTo>
                  <a:lnTo>
                    <a:pt x="14277" y="7440"/>
                  </a:lnTo>
                  <a:cubicBezTo>
                    <a:pt x="16131" y="7440"/>
                    <a:pt x="17220" y="5354"/>
                    <a:pt x="16154" y="3824"/>
                  </a:cubicBezTo>
                  <a:cubicBezTo>
                    <a:pt x="15688" y="3156"/>
                    <a:pt x="14978" y="2837"/>
                    <a:pt x="14275" y="2837"/>
                  </a:cubicBezTo>
                  <a:cubicBezTo>
                    <a:pt x="13369" y="2837"/>
                    <a:pt x="12474" y="3366"/>
                    <a:pt x="12121" y="4357"/>
                  </a:cubicBezTo>
                  <a:lnTo>
                    <a:pt x="10383" y="3917"/>
                  </a:lnTo>
                  <a:cubicBezTo>
                    <a:pt x="10221" y="2828"/>
                    <a:pt x="9642" y="1854"/>
                    <a:pt x="8784" y="1182"/>
                  </a:cubicBezTo>
                  <a:cubicBezTo>
                    <a:pt x="8734" y="1152"/>
                    <a:pt x="8679" y="1135"/>
                    <a:pt x="8625" y="1135"/>
                  </a:cubicBezTo>
                  <a:cubicBezTo>
                    <a:pt x="8556" y="1135"/>
                    <a:pt x="8489" y="1163"/>
                    <a:pt x="8436" y="1229"/>
                  </a:cubicBezTo>
                  <a:cubicBezTo>
                    <a:pt x="8367" y="1321"/>
                    <a:pt x="8367" y="1484"/>
                    <a:pt x="8483" y="1576"/>
                  </a:cubicBezTo>
                  <a:cubicBezTo>
                    <a:pt x="9363" y="2225"/>
                    <a:pt x="9897" y="3268"/>
                    <a:pt x="9920" y="4381"/>
                  </a:cubicBezTo>
                  <a:cubicBezTo>
                    <a:pt x="9920" y="6513"/>
                    <a:pt x="7857" y="8251"/>
                    <a:pt x="5285" y="8251"/>
                  </a:cubicBezTo>
                  <a:cubicBezTo>
                    <a:pt x="2735" y="8251"/>
                    <a:pt x="650" y="6513"/>
                    <a:pt x="650" y="4381"/>
                  </a:cubicBezTo>
                  <a:cubicBezTo>
                    <a:pt x="650" y="2225"/>
                    <a:pt x="2735" y="487"/>
                    <a:pt x="5285" y="487"/>
                  </a:cubicBezTo>
                  <a:cubicBezTo>
                    <a:pt x="6049" y="487"/>
                    <a:pt x="6814" y="649"/>
                    <a:pt x="7509" y="974"/>
                  </a:cubicBezTo>
                  <a:cubicBezTo>
                    <a:pt x="7538" y="983"/>
                    <a:pt x="7566" y="988"/>
                    <a:pt x="7592" y="988"/>
                  </a:cubicBezTo>
                  <a:cubicBezTo>
                    <a:pt x="7821" y="988"/>
                    <a:pt x="7947" y="658"/>
                    <a:pt x="7718" y="533"/>
                  </a:cubicBezTo>
                  <a:cubicBezTo>
                    <a:pt x="6953" y="186"/>
                    <a:pt x="6119" y="0"/>
                    <a:pt x="5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72"/>
            <p:cNvSpPr/>
            <p:nvPr/>
          </p:nvSpPr>
          <p:spPr>
            <a:xfrm>
              <a:off x="2218050" y="2132100"/>
              <a:ext cx="66500" cy="64350"/>
            </a:xfrm>
            <a:custGeom>
              <a:avLst/>
              <a:gdLst/>
              <a:ahLst/>
              <a:cxnLst/>
              <a:rect l="l" t="t" r="r" b="b"/>
              <a:pathLst>
                <a:path w="2660" h="2574" extrusionOk="0">
                  <a:moveTo>
                    <a:pt x="1738" y="1"/>
                  </a:moveTo>
                  <a:cubicBezTo>
                    <a:pt x="0" y="1"/>
                    <a:pt x="0" y="2573"/>
                    <a:pt x="1738" y="2573"/>
                  </a:cubicBezTo>
                  <a:cubicBezTo>
                    <a:pt x="1970" y="2573"/>
                    <a:pt x="2202" y="2504"/>
                    <a:pt x="2411" y="2388"/>
                  </a:cubicBezTo>
                  <a:cubicBezTo>
                    <a:pt x="2659" y="2235"/>
                    <a:pt x="2513" y="1924"/>
                    <a:pt x="2299" y="1924"/>
                  </a:cubicBezTo>
                  <a:cubicBezTo>
                    <a:pt x="2253" y="1924"/>
                    <a:pt x="2204" y="1938"/>
                    <a:pt x="2156" y="1971"/>
                  </a:cubicBezTo>
                  <a:cubicBezTo>
                    <a:pt x="2017" y="2040"/>
                    <a:pt x="1878" y="2086"/>
                    <a:pt x="1715" y="2086"/>
                  </a:cubicBezTo>
                  <a:cubicBezTo>
                    <a:pt x="649" y="2086"/>
                    <a:pt x="649" y="464"/>
                    <a:pt x="1715" y="464"/>
                  </a:cubicBezTo>
                  <a:cubicBezTo>
                    <a:pt x="1878" y="464"/>
                    <a:pt x="2040" y="511"/>
                    <a:pt x="2179" y="603"/>
                  </a:cubicBezTo>
                  <a:cubicBezTo>
                    <a:pt x="2213" y="620"/>
                    <a:pt x="2246" y="628"/>
                    <a:pt x="2279" y="628"/>
                  </a:cubicBezTo>
                  <a:cubicBezTo>
                    <a:pt x="2469" y="628"/>
                    <a:pt x="2612" y="368"/>
                    <a:pt x="2434" y="209"/>
                  </a:cubicBezTo>
                  <a:cubicBezTo>
                    <a:pt x="2225" y="70"/>
                    <a:pt x="1970" y="1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9" name="Google Shape;4949;p72"/>
          <p:cNvGrpSpPr/>
          <p:nvPr/>
        </p:nvGrpSpPr>
        <p:grpSpPr>
          <a:xfrm>
            <a:off x="1204263" y="2747081"/>
            <a:ext cx="414275" cy="411400"/>
            <a:chOff x="1818850" y="2678450"/>
            <a:chExt cx="414275" cy="411400"/>
          </a:xfrm>
        </p:grpSpPr>
        <p:sp>
          <p:nvSpPr>
            <p:cNvPr id="4950" name="Google Shape;4950;p72"/>
            <p:cNvSpPr/>
            <p:nvPr/>
          </p:nvSpPr>
          <p:spPr>
            <a:xfrm>
              <a:off x="1876800" y="2724375"/>
              <a:ext cx="89825" cy="76600"/>
            </a:xfrm>
            <a:custGeom>
              <a:avLst/>
              <a:gdLst/>
              <a:ahLst/>
              <a:cxnLst/>
              <a:rect l="l" t="t" r="r" b="b"/>
              <a:pathLst>
                <a:path w="3593" h="3064" extrusionOk="0">
                  <a:moveTo>
                    <a:pt x="3318" y="0"/>
                  </a:moveTo>
                  <a:cubicBezTo>
                    <a:pt x="3284" y="0"/>
                    <a:pt x="3251" y="6"/>
                    <a:pt x="3222" y="18"/>
                  </a:cubicBezTo>
                  <a:cubicBezTo>
                    <a:pt x="1924" y="574"/>
                    <a:pt x="834" y="1501"/>
                    <a:pt x="70" y="2683"/>
                  </a:cubicBezTo>
                  <a:cubicBezTo>
                    <a:pt x="0" y="2799"/>
                    <a:pt x="23" y="2938"/>
                    <a:pt x="139" y="3031"/>
                  </a:cubicBezTo>
                  <a:cubicBezTo>
                    <a:pt x="176" y="3053"/>
                    <a:pt x="218" y="3063"/>
                    <a:pt x="260" y="3063"/>
                  </a:cubicBezTo>
                  <a:cubicBezTo>
                    <a:pt x="350" y="3063"/>
                    <a:pt x="440" y="3017"/>
                    <a:pt x="487" y="2938"/>
                  </a:cubicBezTo>
                  <a:cubicBezTo>
                    <a:pt x="1182" y="1826"/>
                    <a:pt x="2202" y="968"/>
                    <a:pt x="3407" y="458"/>
                  </a:cubicBezTo>
                  <a:cubicBezTo>
                    <a:pt x="3546" y="412"/>
                    <a:pt x="3592" y="273"/>
                    <a:pt x="3546" y="134"/>
                  </a:cubicBezTo>
                  <a:cubicBezTo>
                    <a:pt x="3512" y="48"/>
                    <a:pt x="3413" y="0"/>
                    <a:pt x="3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72"/>
            <p:cNvSpPr/>
            <p:nvPr/>
          </p:nvSpPr>
          <p:spPr>
            <a:xfrm>
              <a:off x="1876800" y="2968325"/>
              <a:ext cx="91850" cy="76225"/>
            </a:xfrm>
            <a:custGeom>
              <a:avLst/>
              <a:gdLst/>
              <a:ahLst/>
              <a:cxnLst/>
              <a:rect l="l" t="t" r="r" b="b"/>
              <a:pathLst>
                <a:path w="3674" h="3049" extrusionOk="0">
                  <a:moveTo>
                    <a:pt x="287" y="1"/>
                  </a:moveTo>
                  <a:cubicBezTo>
                    <a:pt x="242" y="1"/>
                    <a:pt x="197" y="14"/>
                    <a:pt x="162" y="40"/>
                  </a:cubicBezTo>
                  <a:cubicBezTo>
                    <a:pt x="47" y="109"/>
                    <a:pt x="0" y="272"/>
                    <a:pt x="93" y="364"/>
                  </a:cubicBezTo>
                  <a:cubicBezTo>
                    <a:pt x="834" y="1546"/>
                    <a:pt x="1924" y="2473"/>
                    <a:pt x="3222" y="3029"/>
                  </a:cubicBezTo>
                  <a:cubicBezTo>
                    <a:pt x="3256" y="3043"/>
                    <a:pt x="3289" y="3049"/>
                    <a:pt x="3320" y="3049"/>
                  </a:cubicBezTo>
                  <a:cubicBezTo>
                    <a:pt x="3559" y="3049"/>
                    <a:pt x="3674" y="2692"/>
                    <a:pt x="3407" y="2589"/>
                  </a:cubicBezTo>
                  <a:cubicBezTo>
                    <a:pt x="2202" y="2079"/>
                    <a:pt x="1182" y="1222"/>
                    <a:pt x="487" y="109"/>
                  </a:cubicBezTo>
                  <a:cubicBezTo>
                    <a:pt x="443" y="37"/>
                    <a:pt x="364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72"/>
            <p:cNvSpPr/>
            <p:nvPr/>
          </p:nvSpPr>
          <p:spPr>
            <a:xfrm>
              <a:off x="2080050" y="2967175"/>
              <a:ext cx="93400" cy="77725"/>
            </a:xfrm>
            <a:custGeom>
              <a:avLst/>
              <a:gdLst/>
              <a:ahLst/>
              <a:cxnLst/>
              <a:rect l="l" t="t" r="r" b="b"/>
              <a:pathLst>
                <a:path w="3736" h="3109" extrusionOk="0">
                  <a:moveTo>
                    <a:pt x="3454" y="0"/>
                  </a:moveTo>
                  <a:cubicBezTo>
                    <a:pt x="3372" y="0"/>
                    <a:pt x="3293" y="37"/>
                    <a:pt x="3249" y="109"/>
                  </a:cubicBezTo>
                  <a:cubicBezTo>
                    <a:pt x="2554" y="1245"/>
                    <a:pt x="1511" y="2125"/>
                    <a:pt x="260" y="2635"/>
                  </a:cubicBezTo>
                  <a:cubicBezTo>
                    <a:pt x="1" y="2735"/>
                    <a:pt x="101" y="3108"/>
                    <a:pt x="326" y="3108"/>
                  </a:cubicBezTo>
                  <a:cubicBezTo>
                    <a:pt x="363" y="3108"/>
                    <a:pt x="403" y="3098"/>
                    <a:pt x="445" y="3075"/>
                  </a:cubicBezTo>
                  <a:cubicBezTo>
                    <a:pt x="1789" y="2542"/>
                    <a:pt x="2902" y="1592"/>
                    <a:pt x="3666" y="364"/>
                  </a:cubicBezTo>
                  <a:cubicBezTo>
                    <a:pt x="3736" y="248"/>
                    <a:pt x="3690" y="109"/>
                    <a:pt x="3597" y="39"/>
                  </a:cubicBezTo>
                  <a:cubicBezTo>
                    <a:pt x="3553" y="13"/>
                    <a:pt x="3503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72"/>
            <p:cNvSpPr/>
            <p:nvPr/>
          </p:nvSpPr>
          <p:spPr>
            <a:xfrm>
              <a:off x="2080375" y="2723750"/>
              <a:ext cx="92500" cy="77050"/>
            </a:xfrm>
            <a:custGeom>
              <a:avLst/>
              <a:gdLst/>
              <a:ahLst/>
              <a:cxnLst/>
              <a:rect l="l" t="t" r="r" b="b"/>
              <a:pathLst>
                <a:path w="3700" h="3082" extrusionOk="0">
                  <a:moveTo>
                    <a:pt x="341" y="1"/>
                  </a:moveTo>
                  <a:cubicBezTo>
                    <a:pt x="118" y="1"/>
                    <a:pt x="0" y="360"/>
                    <a:pt x="247" y="483"/>
                  </a:cubicBezTo>
                  <a:cubicBezTo>
                    <a:pt x="1475" y="970"/>
                    <a:pt x="2518" y="1851"/>
                    <a:pt x="3213" y="2963"/>
                  </a:cubicBezTo>
                  <a:cubicBezTo>
                    <a:pt x="3272" y="3036"/>
                    <a:pt x="3358" y="3082"/>
                    <a:pt x="3443" y="3082"/>
                  </a:cubicBezTo>
                  <a:cubicBezTo>
                    <a:pt x="3493" y="3082"/>
                    <a:pt x="3541" y="3067"/>
                    <a:pt x="3584" y="3032"/>
                  </a:cubicBezTo>
                  <a:cubicBezTo>
                    <a:pt x="3677" y="2963"/>
                    <a:pt x="3700" y="2824"/>
                    <a:pt x="3630" y="2708"/>
                  </a:cubicBezTo>
                  <a:cubicBezTo>
                    <a:pt x="2865" y="1503"/>
                    <a:pt x="1753" y="576"/>
                    <a:pt x="432" y="20"/>
                  </a:cubicBezTo>
                  <a:cubicBezTo>
                    <a:pt x="400" y="6"/>
                    <a:pt x="37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72"/>
            <p:cNvSpPr/>
            <p:nvPr/>
          </p:nvSpPr>
          <p:spPr>
            <a:xfrm>
              <a:off x="1893025" y="2789650"/>
              <a:ext cx="76475" cy="189600"/>
            </a:xfrm>
            <a:custGeom>
              <a:avLst/>
              <a:gdLst/>
              <a:ahLst/>
              <a:cxnLst/>
              <a:rect l="l" t="t" r="r" b="b"/>
              <a:pathLst>
                <a:path w="3059" h="7584" extrusionOk="0">
                  <a:moveTo>
                    <a:pt x="2690" y="0"/>
                  </a:moveTo>
                  <a:cubicBezTo>
                    <a:pt x="2644" y="0"/>
                    <a:pt x="2596" y="15"/>
                    <a:pt x="2549" y="49"/>
                  </a:cubicBezTo>
                  <a:cubicBezTo>
                    <a:pt x="0" y="1903"/>
                    <a:pt x="23" y="5704"/>
                    <a:pt x="2573" y="7534"/>
                  </a:cubicBezTo>
                  <a:cubicBezTo>
                    <a:pt x="2615" y="7568"/>
                    <a:pt x="2664" y="7584"/>
                    <a:pt x="2712" y="7584"/>
                  </a:cubicBezTo>
                  <a:cubicBezTo>
                    <a:pt x="2795" y="7584"/>
                    <a:pt x="2876" y="7538"/>
                    <a:pt x="2920" y="7465"/>
                  </a:cubicBezTo>
                  <a:cubicBezTo>
                    <a:pt x="2990" y="7349"/>
                    <a:pt x="2943" y="7210"/>
                    <a:pt x="2851" y="7140"/>
                  </a:cubicBezTo>
                  <a:cubicBezTo>
                    <a:pt x="579" y="5495"/>
                    <a:pt x="556" y="2111"/>
                    <a:pt x="2851" y="443"/>
                  </a:cubicBezTo>
                  <a:cubicBezTo>
                    <a:pt x="3059" y="291"/>
                    <a:pt x="2896" y="0"/>
                    <a:pt x="2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72"/>
            <p:cNvSpPr/>
            <p:nvPr/>
          </p:nvSpPr>
          <p:spPr>
            <a:xfrm>
              <a:off x="2080750" y="2790225"/>
              <a:ext cx="73000" cy="188475"/>
            </a:xfrm>
            <a:custGeom>
              <a:avLst/>
              <a:gdLst/>
              <a:ahLst/>
              <a:cxnLst/>
              <a:rect l="l" t="t" r="r" b="b"/>
              <a:pathLst>
                <a:path w="2920" h="7539" extrusionOk="0">
                  <a:moveTo>
                    <a:pt x="369" y="1"/>
                  </a:moveTo>
                  <a:cubicBezTo>
                    <a:pt x="163" y="1"/>
                    <a:pt x="0" y="291"/>
                    <a:pt x="208" y="443"/>
                  </a:cubicBezTo>
                  <a:cubicBezTo>
                    <a:pt x="2456" y="2088"/>
                    <a:pt x="2456" y="5449"/>
                    <a:pt x="208" y="7094"/>
                  </a:cubicBezTo>
                  <a:cubicBezTo>
                    <a:pt x="2" y="7263"/>
                    <a:pt x="160" y="7539"/>
                    <a:pt x="364" y="7539"/>
                  </a:cubicBezTo>
                  <a:cubicBezTo>
                    <a:pt x="411" y="7539"/>
                    <a:pt x="461" y="7523"/>
                    <a:pt x="510" y="7488"/>
                  </a:cubicBezTo>
                  <a:cubicBezTo>
                    <a:pt x="2341" y="6144"/>
                    <a:pt x="2920" y="3688"/>
                    <a:pt x="1877" y="1671"/>
                  </a:cubicBezTo>
                  <a:lnTo>
                    <a:pt x="1877" y="1648"/>
                  </a:lnTo>
                  <a:cubicBezTo>
                    <a:pt x="1529" y="1022"/>
                    <a:pt x="1066" y="466"/>
                    <a:pt x="510" y="49"/>
                  </a:cubicBezTo>
                  <a:cubicBezTo>
                    <a:pt x="463" y="15"/>
                    <a:pt x="415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72"/>
            <p:cNvSpPr/>
            <p:nvPr/>
          </p:nvSpPr>
          <p:spPr>
            <a:xfrm>
              <a:off x="1939375" y="2820400"/>
              <a:ext cx="149500" cy="128025"/>
            </a:xfrm>
            <a:custGeom>
              <a:avLst/>
              <a:gdLst/>
              <a:ahLst/>
              <a:cxnLst/>
              <a:rect l="l" t="t" r="r" b="b"/>
              <a:pathLst>
                <a:path w="5980" h="5121" extrusionOk="0">
                  <a:moveTo>
                    <a:pt x="3399" y="485"/>
                  </a:moveTo>
                  <a:cubicBezTo>
                    <a:pt x="4470" y="485"/>
                    <a:pt x="5493" y="1316"/>
                    <a:pt x="5493" y="2573"/>
                  </a:cubicBezTo>
                  <a:cubicBezTo>
                    <a:pt x="5493" y="3709"/>
                    <a:pt x="4566" y="4636"/>
                    <a:pt x="3430" y="4636"/>
                  </a:cubicBezTo>
                  <a:cubicBezTo>
                    <a:pt x="1576" y="4636"/>
                    <a:pt x="649" y="2411"/>
                    <a:pt x="1947" y="1090"/>
                  </a:cubicBezTo>
                  <a:cubicBezTo>
                    <a:pt x="2372" y="672"/>
                    <a:pt x="2891" y="485"/>
                    <a:pt x="3399" y="485"/>
                  </a:cubicBezTo>
                  <a:close/>
                  <a:moveTo>
                    <a:pt x="3430" y="1"/>
                  </a:moveTo>
                  <a:cubicBezTo>
                    <a:pt x="1136" y="1"/>
                    <a:pt x="0" y="2759"/>
                    <a:pt x="1599" y="4358"/>
                  </a:cubicBezTo>
                  <a:cubicBezTo>
                    <a:pt x="2126" y="4884"/>
                    <a:pt x="2772" y="5120"/>
                    <a:pt x="3405" y="5120"/>
                  </a:cubicBezTo>
                  <a:cubicBezTo>
                    <a:pt x="4722" y="5120"/>
                    <a:pt x="5979" y="4099"/>
                    <a:pt x="5979" y="2550"/>
                  </a:cubicBezTo>
                  <a:cubicBezTo>
                    <a:pt x="5979" y="1136"/>
                    <a:pt x="4821" y="1"/>
                    <a:pt x="3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72"/>
            <p:cNvSpPr/>
            <p:nvPr/>
          </p:nvSpPr>
          <p:spPr>
            <a:xfrm>
              <a:off x="1986875" y="2743350"/>
              <a:ext cx="75925" cy="70125"/>
            </a:xfrm>
            <a:custGeom>
              <a:avLst/>
              <a:gdLst/>
              <a:ahLst/>
              <a:cxnLst/>
              <a:rect l="l" t="t" r="r" b="b"/>
              <a:pathLst>
                <a:path w="3037" h="2805" extrusionOk="0">
                  <a:moveTo>
                    <a:pt x="2295" y="487"/>
                  </a:moveTo>
                  <a:cubicBezTo>
                    <a:pt x="2434" y="487"/>
                    <a:pt x="2550" y="603"/>
                    <a:pt x="2573" y="765"/>
                  </a:cubicBezTo>
                  <a:lnTo>
                    <a:pt x="2573" y="2318"/>
                  </a:lnTo>
                  <a:lnTo>
                    <a:pt x="464" y="2318"/>
                  </a:lnTo>
                  <a:lnTo>
                    <a:pt x="464" y="765"/>
                  </a:lnTo>
                  <a:cubicBezTo>
                    <a:pt x="487" y="603"/>
                    <a:pt x="603" y="487"/>
                    <a:pt x="742" y="487"/>
                  </a:cubicBezTo>
                  <a:close/>
                  <a:moveTo>
                    <a:pt x="742" y="0"/>
                  </a:moveTo>
                  <a:cubicBezTo>
                    <a:pt x="325" y="0"/>
                    <a:pt x="0" y="348"/>
                    <a:pt x="0" y="765"/>
                  </a:cubicBezTo>
                  <a:lnTo>
                    <a:pt x="0" y="2550"/>
                  </a:lnTo>
                  <a:cubicBezTo>
                    <a:pt x="0" y="2689"/>
                    <a:pt x="93" y="2805"/>
                    <a:pt x="232" y="2805"/>
                  </a:cubicBezTo>
                  <a:lnTo>
                    <a:pt x="2805" y="2805"/>
                  </a:lnTo>
                  <a:cubicBezTo>
                    <a:pt x="2944" y="2805"/>
                    <a:pt x="3036" y="2689"/>
                    <a:pt x="3036" y="2550"/>
                  </a:cubicBezTo>
                  <a:lnTo>
                    <a:pt x="3036" y="765"/>
                  </a:lnTo>
                  <a:cubicBezTo>
                    <a:pt x="3036" y="325"/>
                    <a:pt x="2712" y="0"/>
                    <a:pt x="2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72"/>
            <p:cNvSpPr/>
            <p:nvPr/>
          </p:nvSpPr>
          <p:spPr>
            <a:xfrm>
              <a:off x="1979925" y="2678450"/>
              <a:ext cx="86350" cy="63825"/>
            </a:xfrm>
            <a:custGeom>
              <a:avLst/>
              <a:gdLst/>
              <a:ahLst/>
              <a:cxnLst/>
              <a:rect l="l" t="t" r="r" b="b"/>
              <a:pathLst>
                <a:path w="3454" h="2553" extrusionOk="0">
                  <a:moveTo>
                    <a:pt x="1680" y="504"/>
                  </a:moveTo>
                  <a:cubicBezTo>
                    <a:pt x="1723" y="504"/>
                    <a:pt x="1765" y="506"/>
                    <a:pt x="1808" y="511"/>
                  </a:cubicBezTo>
                  <a:cubicBezTo>
                    <a:pt x="2132" y="511"/>
                    <a:pt x="2434" y="719"/>
                    <a:pt x="2550" y="1044"/>
                  </a:cubicBezTo>
                  <a:lnTo>
                    <a:pt x="649" y="1044"/>
                  </a:lnTo>
                  <a:cubicBezTo>
                    <a:pt x="881" y="707"/>
                    <a:pt x="1265" y="504"/>
                    <a:pt x="1680" y="504"/>
                  </a:cubicBezTo>
                  <a:close/>
                  <a:moveTo>
                    <a:pt x="2550" y="1530"/>
                  </a:moveTo>
                  <a:cubicBezTo>
                    <a:pt x="2434" y="1855"/>
                    <a:pt x="2132" y="2087"/>
                    <a:pt x="1808" y="2087"/>
                  </a:cubicBezTo>
                  <a:cubicBezTo>
                    <a:pt x="1460" y="2087"/>
                    <a:pt x="1159" y="1855"/>
                    <a:pt x="1043" y="1530"/>
                  </a:cubicBezTo>
                  <a:close/>
                  <a:moveTo>
                    <a:pt x="1785" y="1"/>
                  </a:moveTo>
                  <a:lnTo>
                    <a:pt x="1808" y="24"/>
                  </a:lnTo>
                  <a:cubicBezTo>
                    <a:pt x="1759" y="20"/>
                    <a:pt x="1709" y="18"/>
                    <a:pt x="1660" y="18"/>
                  </a:cubicBezTo>
                  <a:cubicBezTo>
                    <a:pt x="908" y="18"/>
                    <a:pt x="241" y="511"/>
                    <a:pt x="24" y="1229"/>
                  </a:cubicBezTo>
                  <a:cubicBezTo>
                    <a:pt x="0" y="1391"/>
                    <a:pt x="93" y="1507"/>
                    <a:pt x="255" y="1530"/>
                  </a:cubicBezTo>
                  <a:lnTo>
                    <a:pt x="533" y="1530"/>
                  </a:lnTo>
                  <a:cubicBezTo>
                    <a:pt x="662" y="2174"/>
                    <a:pt x="1223" y="2552"/>
                    <a:pt x="1797" y="2552"/>
                  </a:cubicBezTo>
                  <a:cubicBezTo>
                    <a:pt x="2153" y="2552"/>
                    <a:pt x="2515" y="2406"/>
                    <a:pt x="2781" y="2087"/>
                  </a:cubicBezTo>
                  <a:cubicBezTo>
                    <a:pt x="3453" y="1252"/>
                    <a:pt x="2874" y="1"/>
                    <a:pt x="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72"/>
            <p:cNvSpPr/>
            <p:nvPr/>
          </p:nvSpPr>
          <p:spPr>
            <a:xfrm>
              <a:off x="2153725" y="2878350"/>
              <a:ext cx="76525" cy="70125"/>
            </a:xfrm>
            <a:custGeom>
              <a:avLst/>
              <a:gdLst/>
              <a:ahLst/>
              <a:cxnLst/>
              <a:rect l="l" t="t" r="r" b="b"/>
              <a:pathLst>
                <a:path w="3061" h="2805" extrusionOk="0">
                  <a:moveTo>
                    <a:pt x="2318" y="487"/>
                  </a:moveTo>
                  <a:cubicBezTo>
                    <a:pt x="2457" y="487"/>
                    <a:pt x="2597" y="603"/>
                    <a:pt x="2597" y="765"/>
                  </a:cubicBezTo>
                  <a:lnTo>
                    <a:pt x="2573" y="2318"/>
                  </a:lnTo>
                  <a:lnTo>
                    <a:pt x="488" y="2318"/>
                  </a:lnTo>
                  <a:lnTo>
                    <a:pt x="488" y="765"/>
                  </a:lnTo>
                  <a:cubicBezTo>
                    <a:pt x="488" y="603"/>
                    <a:pt x="627" y="487"/>
                    <a:pt x="766" y="487"/>
                  </a:cubicBezTo>
                  <a:close/>
                  <a:moveTo>
                    <a:pt x="766" y="0"/>
                  </a:moveTo>
                  <a:cubicBezTo>
                    <a:pt x="349" y="0"/>
                    <a:pt x="1" y="325"/>
                    <a:pt x="1" y="765"/>
                  </a:cubicBezTo>
                  <a:lnTo>
                    <a:pt x="1" y="2550"/>
                  </a:lnTo>
                  <a:cubicBezTo>
                    <a:pt x="1" y="2689"/>
                    <a:pt x="117" y="2805"/>
                    <a:pt x="233" y="2805"/>
                  </a:cubicBezTo>
                  <a:lnTo>
                    <a:pt x="2805" y="2805"/>
                  </a:lnTo>
                  <a:cubicBezTo>
                    <a:pt x="2944" y="2805"/>
                    <a:pt x="3060" y="2689"/>
                    <a:pt x="3060" y="2550"/>
                  </a:cubicBezTo>
                  <a:lnTo>
                    <a:pt x="3060" y="765"/>
                  </a:lnTo>
                  <a:cubicBezTo>
                    <a:pt x="3060" y="348"/>
                    <a:pt x="2712" y="0"/>
                    <a:pt x="2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72"/>
            <p:cNvSpPr/>
            <p:nvPr/>
          </p:nvSpPr>
          <p:spPr>
            <a:xfrm>
              <a:off x="2146775" y="2813950"/>
              <a:ext cx="86350" cy="63325"/>
            </a:xfrm>
            <a:custGeom>
              <a:avLst/>
              <a:gdLst/>
              <a:ahLst/>
              <a:cxnLst/>
              <a:rect l="l" t="t" r="r" b="b"/>
              <a:pathLst>
                <a:path w="3454" h="2533" extrusionOk="0">
                  <a:moveTo>
                    <a:pt x="1731" y="489"/>
                  </a:moveTo>
                  <a:cubicBezTo>
                    <a:pt x="1757" y="489"/>
                    <a:pt x="1783" y="489"/>
                    <a:pt x="1808" y="491"/>
                  </a:cubicBezTo>
                  <a:cubicBezTo>
                    <a:pt x="2156" y="491"/>
                    <a:pt x="2457" y="699"/>
                    <a:pt x="2550" y="1047"/>
                  </a:cubicBezTo>
                  <a:lnTo>
                    <a:pt x="650" y="1047"/>
                  </a:lnTo>
                  <a:cubicBezTo>
                    <a:pt x="890" y="675"/>
                    <a:pt x="1297" y="489"/>
                    <a:pt x="1731" y="489"/>
                  </a:cubicBezTo>
                  <a:close/>
                  <a:moveTo>
                    <a:pt x="2550" y="1510"/>
                  </a:moveTo>
                  <a:cubicBezTo>
                    <a:pt x="2457" y="1835"/>
                    <a:pt x="2156" y="2066"/>
                    <a:pt x="1808" y="2066"/>
                  </a:cubicBezTo>
                  <a:cubicBezTo>
                    <a:pt x="1461" y="2066"/>
                    <a:pt x="1160" y="1835"/>
                    <a:pt x="1067" y="1510"/>
                  </a:cubicBezTo>
                  <a:close/>
                  <a:moveTo>
                    <a:pt x="1702" y="1"/>
                  </a:moveTo>
                  <a:cubicBezTo>
                    <a:pt x="935" y="1"/>
                    <a:pt x="268" y="478"/>
                    <a:pt x="24" y="1209"/>
                  </a:cubicBezTo>
                  <a:cubicBezTo>
                    <a:pt x="1" y="1371"/>
                    <a:pt x="117" y="1510"/>
                    <a:pt x="256" y="1510"/>
                  </a:cubicBezTo>
                  <a:lnTo>
                    <a:pt x="557" y="1510"/>
                  </a:lnTo>
                  <a:cubicBezTo>
                    <a:pt x="686" y="2154"/>
                    <a:pt x="1238" y="2532"/>
                    <a:pt x="1805" y="2532"/>
                  </a:cubicBezTo>
                  <a:cubicBezTo>
                    <a:pt x="2157" y="2532"/>
                    <a:pt x="2515" y="2386"/>
                    <a:pt x="2782" y="2066"/>
                  </a:cubicBezTo>
                  <a:cubicBezTo>
                    <a:pt x="3454" y="1255"/>
                    <a:pt x="2875" y="4"/>
                    <a:pt x="1808" y="4"/>
                  </a:cubicBezTo>
                  <a:cubicBezTo>
                    <a:pt x="1773" y="2"/>
                    <a:pt x="173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72"/>
            <p:cNvSpPr/>
            <p:nvPr/>
          </p:nvSpPr>
          <p:spPr>
            <a:xfrm>
              <a:off x="1986875" y="3019725"/>
              <a:ext cx="75925" cy="70125"/>
            </a:xfrm>
            <a:custGeom>
              <a:avLst/>
              <a:gdLst/>
              <a:ahLst/>
              <a:cxnLst/>
              <a:rect l="l" t="t" r="r" b="b"/>
              <a:pathLst>
                <a:path w="3037" h="2805" extrusionOk="0">
                  <a:moveTo>
                    <a:pt x="2295" y="487"/>
                  </a:moveTo>
                  <a:cubicBezTo>
                    <a:pt x="2434" y="487"/>
                    <a:pt x="2573" y="603"/>
                    <a:pt x="2573" y="765"/>
                  </a:cubicBezTo>
                  <a:lnTo>
                    <a:pt x="2573" y="2318"/>
                  </a:lnTo>
                  <a:lnTo>
                    <a:pt x="464" y="2318"/>
                  </a:lnTo>
                  <a:lnTo>
                    <a:pt x="464" y="765"/>
                  </a:lnTo>
                  <a:cubicBezTo>
                    <a:pt x="464" y="603"/>
                    <a:pt x="603" y="487"/>
                    <a:pt x="742" y="487"/>
                  </a:cubicBezTo>
                  <a:close/>
                  <a:moveTo>
                    <a:pt x="742" y="0"/>
                  </a:moveTo>
                  <a:cubicBezTo>
                    <a:pt x="325" y="0"/>
                    <a:pt x="0" y="348"/>
                    <a:pt x="0" y="765"/>
                  </a:cubicBezTo>
                  <a:lnTo>
                    <a:pt x="0" y="2549"/>
                  </a:lnTo>
                  <a:cubicBezTo>
                    <a:pt x="0" y="2688"/>
                    <a:pt x="93" y="2804"/>
                    <a:pt x="232" y="2804"/>
                  </a:cubicBezTo>
                  <a:lnTo>
                    <a:pt x="2805" y="2804"/>
                  </a:lnTo>
                  <a:cubicBezTo>
                    <a:pt x="2944" y="2804"/>
                    <a:pt x="3036" y="2688"/>
                    <a:pt x="3036" y="2549"/>
                  </a:cubicBezTo>
                  <a:lnTo>
                    <a:pt x="3036" y="765"/>
                  </a:lnTo>
                  <a:cubicBezTo>
                    <a:pt x="3036" y="348"/>
                    <a:pt x="2712" y="0"/>
                    <a:pt x="2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72"/>
            <p:cNvSpPr/>
            <p:nvPr/>
          </p:nvSpPr>
          <p:spPr>
            <a:xfrm>
              <a:off x="1979925" y="2955400"/>
              <a:ext cx="86350" cy="63525"/>
            </a:xfrm>
            <a:custGeom>
              <a:avLst/>
              <a:gdLst/>
              <a:ahLst/>
              <a:cxnLst/>
              <a:rect l="l" t="t" r="r" b="b"/>
              <a:pathLst>
                <a:path w="3454" h="2541" extrusionOk="0">
                  <a:moveTo>
                    <a:pt x="1738" y="486"/>
                  </a:moveTo>
                  <a:cubicBezTo>
                    <a:pt x="1761" y="486"/>
                    <a:pt x="1785" y="486"/>
                    <a:pt x="1808" y="487"/>
                  </a:cubicBezTo>
                  <a:cubicBezTo>
                    <a:pt x="2132" y="487"/>
                    <a:pt x="2434" y="719"/>
                    <a:pt x="2550" y="1043"/>
                  </a:cubicBezTo>
                  <a:lnTo>
                    <a:pt x="649" y="1043"/>
                  </a:lnTo>
                  <a:cubicBezTo>
                    <a:pt x="891" y="691"/>
                    <a:pt x="1301" y="486"/>
                    <a:pt x="1738" y="486"/>
                  </a:cubicBezTo>
                  <a:close/>
                  <a:moveTo>
                    <a:pt x="2550" y="1530"/>
                  </a:moveTo>
                  <a:cubicBezTo>
                    <a:pt x="2434" y="1855"/>
                    <a:pt x="2132" y="2063"/>
                    <a:pt x="1808" y="2063"/>
                  </a:cubicBezTo>
                  <a:cubicBezTo>
                    <a:pt x="1460" y="2063"/>
                    <a:pt x="1159" y="1855"/>
                    <a:pt x="1043" y="1530"/>
                  </a:cubicBezTo>
                  <a:close/>
                  <a:moveTo>
                    <a:pt x="1785" y="1"/>
                  </a:moveTo>
                  <a:lnTo>
                    <a:pt x="1808" y="24"/>
                  </a:lnTo>
                  <a:cubicBezTo>
                    <a:pt x="1759" y="20"/>
                    <a:pt x="1709" y="17"/>
                    <a:pt x="1660" y="17"/>
                  </a:cubicBezTo>
                  <a:cubicBezTo>
                    <a:pt x="908" y="17"/>
                    <a:pt x="241" y="511"/>
                    <a:pt x="24" y="1229"/>
                  </a:cubicBezTo>
                  <a:cubicBezTo>
                    <a:pt x="0" y="1368"/>
                    <a:pt x="93" y="1507"/>
                    <a:pt x="255" y="1507"/>
                  </a:cubicBezTo>
                  <a:lnTo>
                    <a:pt x="533" y="1507"/>
                  </a:lnTo>
                  <a:cubicBezTo>
                    <a:pt x="662" y="2165"/>
                    <a:pt x="1224" y="2541"/>
                    <a:pt x="1793" y="2541"/>
                  </a:cubicBezTo>
                  <a:cubicBezTo>
                    <a:pt x="2146" y="2541"/>
                    <a:pt x="2501" y="2397"/>
                    <a:pt x="2758" y="2086"/>
                  </a:cubicBezTo>
                  <a:cubicBezTo>
                    <a:pt x="3453" y="1252"/>
                    <a:pt x="2874" y="1"/>
                    <a:pt x="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72"/>
            <p:cNvSpPr/>
            <p:nvPr/>
          </p:nvSpPr>
          <p:spPr>
            <a:xfrm>
              <a:off x="1825800" y="2884725"/>
              <a:ext cx="76500" cy="69550"/>
            </a:xfrm>
            <a:custGeom>
              <a:avLst/>
              <a:gdLst/>
              <a:ahLst/>
              <a:cxnLst/>
              <a:rect l="l" t="t" r="r" b="b"/>
              <a:pathLst>
                <a:path w="3060" h="2782" extrusionOk="0">
                  <a:moveTo>
                    <a:pt x="2295" y="487"/>
                  </a:moveTo>
                  <a:cubicBezTo>
                    <a:pt x="2457" y="487"/>
                    <a:pt x="2573" y="603"/>
                    <a:pt x="2573" y="765"/>
                  </a:cubicBezTo>
                  <a:lnTo>
                    <a:pt x="2573" y="2318"/>
                  </a:lnTo>
                  <a:lnTo>
                    <a:pt x="487" y="2318"/>
                  </a:lnTo>
                  <a:lnTo>
                    <a:pt x="487" y="765"/>
                  </a:lnTo>
                  <a:cubicBezTo>
                    <a:pt x="487" y="603"/>
                    <a:pt x="603" y="487"/>
                    <a:pt x="766" y="487"/>
                  </a:cubicBezTo>
                  <a:close/>
                  <a:moveTo>
                    <a:pt x="766" y="0"/>
                  </a:moveTo>
                  <a:cubicBezTo>
                    <a:pt x="348" y="0"/>
                    <a:pt x="1" y="348"/>
                    <a:pt x="1" y="765"/>
                  </a:cubicBezTo>
                  <a:lnTo>
                    <a:pt x="1" y="2550"/>
                  </a:lnTo>
                  <a:cubicBezTo>
                    <a:pt x="1" y="2689"/>
                    <a:pt x="117" y="2781"/>
                    <a:pt x="256" y="2781"/>
                  </a:cubicBezTo>
                  <a:lnTo>
                    <a:pt x="2828" y="2781"/>
                  </a:lnTo>
                  <a:cubicBezTo>
                    <a:pt x="2944" y="2781"/>
                    <a:pt x="3060" y="2689"/>
                    <a:pt x="3060" y="2550"/>
                  </a:cubicBezTo>
                  <a:lnTo>
                    <a:pt x="3060" y="742"/>
                  </a:lnTo>
                  <a:cubicBezTo>
                    <a:pt x="3060" y="325"/>
                    <a:pt x="2712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72"/>
            <p:cNvSpPr/>
            <p:nvPr/>
          </p:nvSpPr>
          <p:spPr>
            <a:xfrm>
              <a:off x="1818850" y="2820325"/>
              <a:ext cx="86925" cy="63325"/>
            </a:xfrm>
            <a:custGeom>
              <a:avLst/>
              <a:gdLst/>
              <a:ahLst/>
              <a:cxnLst/>
              <a:rect l="l" t="t" r="r" b="b"/>
              <a:pathLst>
                <a:path w="3477" h="2533" extrusionOk="0">
                  <a:moveTo>
                    <a:pt x="1731" y="489"/>
                  </a:moveTo>
                  <a:cubicBezTo>
                    <a:pt x="1757" y="489"/>
                    <a:pt x="1783" y="489"/>
                    <a:pt x="1808" y="490"/>
                  </a:cubicBezTo>
                  <a:cubicBezTo>
                    <a:pt x="2156" y="490"/>
                    <a:pt x="2457" y="699"/>
                    <a:pt x="2550" y="1047"/>
                  </a:cubicBezTo>
                  <a:lnTo>
                    <a:pt x="650" y="1047"/>
                  </a:lnTo>
                  <a:cubicBezTo>
                    <a:pt x="890" y="675"/>
                    <a:pt x="1296" y="489"/>
                    <a:pt x="1731" y="489"/>
                  </a:cubicBezTo>
                  <a:close/>
                  <a:moveTo>
                    <a:pt x="2550" y="1510"/>
                  </a:moveTo>
                  <a:cubicBezTo>
                    <a:pt x="2457" y="1835"/>
                    <a:pt x="2156" y="2066"/>
                    <a:pt x="1808" y="2066"/>
                  </a:cubicBezTo>
                  <a:cubicBezTo>
                    <a:pt x="1461" y="2066"/>
                    <a:pt x="1159" y="1835"/>
                    <a:pt x="1067" y="1510"/>
                  </a:cubicBezTo>
                  <a:close/>
                  <a:moveTo>
                    <a:pt x="1702" y="1"/>
                  </a:moveTo>
                  <a:cubicBezTo>
                    <a:pt x="935" y="1"/>
                    <a:pt x="268" y="478"/>
                    <a:pt x="24" y="1209"/>
                  </a:cubicBezTo>
                  <a:cubicBezTo>
                    <a:pt x="1" y="1371"/>
                    <a:pt x="117" y="1510"/>
                    <a:pt x="256" y="1510"/>
                  </a:cubicBezTo>
                  <a:lnTo>
                    <a:pt x="557" y="1510"/>
                  </a:lnTo>
                  <a:cubicBezTo>
                    <a:pt x="686" y="2153"/>
                    <a:pt x="1246" y="2532"/>
                    <a:pt x="1815" y="2532"/>
                  </a:cubicBezTo>
                  <a:cubicBezTo>
                    <a:pt x="2168" y="2532"/>
                    <a:pt x="2524" y="2386"/>
                    <a:pt x="2782" y="2066"/>
                  </a:cubicBezTo>
                  <a:cubicBezTo>
                    <a:pt x="3477" y="1255"/>
                    <a:pt x="2874" y="4"/>
                    <a:pt x="1808" y="4"/>
                  </a:cubicBezTo>
                  <a:cubicBezTo>
                    <a:pt x="1773" y="2"/>
                    <a:pt x="1737" y="1"/>
                    <a:pt x="1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72"/>
            <p:cNvSpPr/>
            <p:nvPr/>
          </p:nvSpPr>
          <p:spPr>
            <a:xfrm>
              <a:off x="1994400" y="2839825"/>
              <a:ext cx="60875" cy="89250"/>
            </a:xfrm>
            <a:custGeom>
              <a:avLst/>
              <a:gdLst/>
              <a:ahLst/>
              <a:cxnLst/>
              <a:rect l="l" t="t" r="r" b="b"/>
              <a:pathLst>
                <a:path w="2435" h="3570" extrusionOk="0">
                  <a:moveTo>
                    <a:pt x="1217" y="0"/>
                  </a:moveTo>
                  <a:cubicBezTo>
                    <a:pt x="1096" y="0"/>
                    <a:pt x="974" y="81"/>
                    <a:pt x="974" y="244"/>
                  </a:cubicBezTo>
                  <a:lnTo>
                    <a:pt x="974" y="383"/>
                  </a:lnTo>
                  <a:cubicBezTo>
                    <a:pt x="1" y="568"/>
                    <a:pt x="140" y="2028"/>
                    <a:pt x="1136" y="2028"/>
                  </a:cubicBezTo>
                  <a:lnTo>
                    <a:pt x="1299" y="2028"/>
                  </a:lnTo>
                  <a:cubicBezTo>
                    <a:pt x="1716" y="2051"/>
                    <a:pt x="1716" y="2677"/>
                    <a:pt x="1299" y="2700"/>
                  </a:cubicBezTo>
                  <a:lnTo>
                    <a:pt x="1044" y="2700"/>
                  </a:lnTo>
                  <a:cubicBezTo>
                    <a:pt x="905" y="2700"/>
                    <a:pt x="789" y="2584"/>
                    <a:pt x="789" y="2445"/>
                  </a:cubicBezTo>
                  <a:cubicBezTo>
                    <a:pt x="789" y="2283"/>
                    <a:pt x="667" y="2202"/>
                    <a:pt x="545" y="2202"/>
                  </a:cubicBezTo>
                  <a:cubicBezTo>
                    <a:pt x="424" y="2202"/>
                    <a:pt x="302" y="2283"/>
                    <a:pt x="302" y="2445"/>
                  </a:cubicBezTo>
                  <a:cubicBezTo>
                    <a:pt x="302" y="2839"/>
                    <a:pt x="603" y="3140"/>
                    <a:pt x="974" y="3187"/>
                  </a:cubicBezTo>
                  <a:lnTo>
                    <a:pt x="974" y="3326"/>
                  </a:lnTo>
                  <a:cubicBezTo>
                    <a:pt x="974" y="3488"/>
                    <a:pt x="1096" y="3569"/>
                    <a:pt x="1217" y="3569"/>
                  </a:cubicBezTo>
                  <a:cubicBezTo>
                    <a:pt x="1339" y="3569"/>
                    <a:pt x="1461" y="3488"/>
                    <a:pt x="1461" y="3326"/>
                  </a:cubicBezTo>
                  <a:lnTo>
                    <a:pt x="1461" y="3187"/>
                  </a:lnTo>
                  <a:cubicBezTo>
                    <a:pt x="2434" y="2978"/>
                    <a:pt x="2295" y="1564"/>
                    <a:pt x="1299" y="1541"/>
                  </a:cubicBezTo>
                  <a:lnTo>
                    <a:pt x="1136" y="1541"/>
                  </a:lnTo>
                  <a:cubicBezTo>
                    <a:pt x="1121" y="1543"/>
                    <a:pt x="1107" y="1543"/>
                    <a:pt x="1093" y="1543"/>
                  </a:cubicBezTo>
                  <a:cubicBezTo>
                    <a:pt x="641" y="1543"/>
                    <a:pt x="641" y="867"/>
                    <a:pt x="1093" y="867"/>
                  </a:cubicBezTo>
                  <a:cubicBezTo>
                    <a:pt x="1107" y="867"/>
                    <a:pt x="1121" y="868"/>
                    <a:pt x="1136" y="869"/>
                  </a:cubicBezTo>
                  <a:lnTo>
                    <a:pt x="1391" y="869"/>
                  </a:lnTo>
                  <a:cubicBezTo>
                    <a:pt x="1530" y="869"/>
                    <a:pt x="1646" y="985"/>
                    <a:pt x="1646" y="1124"/>
                  </a:cubicBezTo>
                  <a:lnTo>
                    <a:pt x="1646" y="1286"/>
                  </a:lnTo>
                  <a:cubicBezTo>
                    <a:pt x="1646" y="1413"/>
                    <a:pt x="1743" y="1521"/>
                    <a:pt x="1848" y="1521"/>
                  </a:cubicBezTo>
                  <a:cubicBezTo>
                    <a:pt x="1858" y="1521"/>
                    <a:pt x="1868" y="1520"/>
                    <a:pt x="1878" y="1518"/>
                  </a:cubicBezTo>
                  <a:cubicBezTo>
                    <a:pt x="2017" y="1518"/>
                    <a:pt x="2133" y="1402"/>
                    <a:pt x="2133" y="1286"/>
                  </a:cubicBezTo>
                  <a:lnTo>
                    <a:pt x="2133" y="1124"/>
                  </a:lnTo>
                  <a:cubicBezTo>
                    <a:pt x="2133" y="730"/>
                    <a:pt x="1832" y="406"/>
                    <a:pt x="1461" y="383"/>
                  </a:cubicBezTo>
                  <a:lnTo>
                    <a:pt x="1461" y="244"/>
                  </a:lnTo>
                  <a:cubicBezTo>
                    <a:pt x="1461" y="81"/>
                    <a:pt x="133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6" name="Google Shape;4966;p72"/>
          <p:cNvGrpSpPr/>
          <p:nvPr/>
        </p:nvGrpSpPr>
        <p:grpSpPr>
          <a:xfrm>
            <a:off x="1230325" y="3436528"/>
            <a:ext cx="362150" cy="410825"/>
            <a:chOff x="1819425" y="3425275"/>
            <a:chExt cx="362150" cy="410825"/>
          </a:xfrm>
        </p:grpSpPr>
        <p:sp>
          <p:nvSpPr>
            <p:cNvPr id="4967" name="Google Shape;4967;p72"/>
            <p:cNvSpPr/>
            <p:nvPr/>
          </p:nvSpPr>
          <p:spPr>
            <a:xfrm>
              <a:off x="1819425" y="3590400"/>
              <a:ext cx="362150" cy="245700"/>
            </a:xfrm>
            <a:custGeom>
              <a:avLst/>
              <a:gdLst/>
              <a:ahLst/>
              <a:cxnLst/>
              <a:rect l="l" t="t" r="r" b="b"/>
              <a:pathLst>
                <a:path w="14486" h="9828" extrusionOk="0">
                  <a:moveTo>
                    <a:pt x="4914" y="1"/>
                  </a:moveTo>
                  <a:cubicBezTo>
                    <a:pt x="4775" y="1"/>
                    <a:pt x="4682" y="116"/>
                    <a:pt x="4682" y="256"/>
                  </a:cubicBezTo>
                  <a:lnTo>
                    <a:pt x="4682" y="4682"/>
                  </a:lnTo>
                  <a:lnTo>
                    <a:pt x="256" y="4682"/>
                  </a:lnTo>
                  <a:cubicBezTo>
                    <a:pt x="244" y="4680"/>
                    <a:pt x="232" y="4679"/>
                    <a:pt x="220" y="4679"/>
                  </a:cubicBezTo>
                  <a:cubicBezTo>
                    <a:pt x="98" y="4679"/>
                    <a:pt x="3" y="4787"/>
                    <a:pt x="24" y="4914"/>
                  </a:cubicBezTo>
                  <a:lnTo>
                    <a:pt x="24" y="9572"/>
                  </a:lnTo>
                  <a:cubicBezTo>
                    <a:pt x="1" y="9711"/>
                    <a:pt x="117" y="9827"/>
                    <a:pt x="256" y="9827"/>
                  </a:cubicBezTo>
                  <a:lnTo>
                    <a:pt x="8692" y="9827"/>
                  </a:lnTo>
                  <a:cubicBezTo>
                    <a:pt x="8699" y="9827"/>
                    <a:pt x="8707" y="9828"/>
                    <a:pt x="8714" y="9828"/>
                  </a:cubicBezTo>
                  <a:cubicBezTo>
                    <a:pt x="9048" y="9828"/>
                    <a:pt x="9055" y="9337"/>
                    <a:pt x="8734" y="9337"/>
                  </a:cubicBezTo>
                  <a:cubicBezTo>
                    <a:pt x="8721" y="9337"/>
                    <a:pt x="8706" y="9338"/>
                    <a:pt x="8692" y="9340"/>
                  </a:cubicBezTo>
                  <a:lnTo>
                    <a:pt x="488" y="9340"/>
                  </a:lnTo>
                  <a:lnTo>
                    <a:pt x="488" y="5169"/>
                  </a:lnTo>
                  <a:lnTo>
                    <a:pt x="4914" y="5169"/>
                  </a:lnTo>
                  <a:cubicBezTo>
                    <a:pt x="5053" y="5169"/>
                    <a:pt x="5169" y="5053"/>
                    <a:pt x="5169" y="4914"/>
                  </a:cubicBezTo>
                  <a:lnTo>
                    <a:pt x="5169" y="487"/>
                  </a:lnTo>
                  <a:lnTo>
                    <a:pt x="9340" y="487"/>
                  </a:lnTo>
                  <a:lnTo>
                    <a:pt x="9340" y="4914"/>
                  </a:lnTo>
                  <a:cubicBezTo>
                    <a:pt x="9340" y="5053"/>
                    <a:pt x="9456" y="5145"/>
                    <a:pt x="9595" y="5169"/>
                  </a:cubicBezTo>
                  <a:lnTo>
                    <a:pt x="14022" y="5169"/>
                  </a:lnTo>
                  <a:lnTo>
                    <a:pt x="14022" y="9340"/>
                  </a:lnTo>
                  <a:lnTo>
                    <a:pt x="9873" y="9340"/>
                  </a:lnTo>
                  <a:cubicBezTo>
                    <a:pt x="9860" y="9338"/>
                    <a:pt x="9846" y="9337"/>
                    <a:pt x="9833" y="9337"/>
                  </a:cubicBezTo>
                  <a:cubicBezTo>
                    <a:pt x="9533" y="9337"/>
                    <a:pt x="9539" y="9828"/>
                    <a:pt x="9853" y="9828"/>
                  </a:cubicBezTo>
                  <a:cubicBezTo>
                    <a:pt x="9859" y="9828"/>
                    <a:pt x="9866" y="9827"/>
                    <a:pt x="9873" y="9827"/>
                  </a:cubicBezTo>
                  <a:lnTo>
                    <a:pt x="14254" y="9827"/>
                  </a:lnTo>
                  <a:cubicBezTo>
                    <a:pt x="14393" y="9827"/>
                    <a:pt x="14485" y="9711"/>
                    <a:pt x="14485" y="9572"/>
                  </a:cubicBezTo>
                  <a:lnTo>
                    <a:pt x="14485" y="4914"/>
                  </a:lnTo>
                  <a:cubicBezTo>
                    <a:pt x="14485" y="4787"/>
                    <a:pt x="14408" y="4679"/>
                    <a:pt x="14289" y="4679"/>
                  </a:cubicBezTo>
                  <a:cubicBezTo>
                    <a:pt x="14277" y="4679"/>
                    <a:pt x="14266" y="4680"/>
                    <a:pt x="14254" y="4682"/>
                  </a:cubicBezTo>
                  <a:lnTo>
                    <a:pt x="9827" y="4682"/>
                  </a:lnTo>
                  <a:lnTo>
                    <a:pt x="9827" y="256"/>
                  </a:lnTo>
                  <a:cubicBezTo>
                    <a:pt x="9827" y="116"/>
                    <a:pt x="9711" y="1"/>
                    <a:pt x="9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72"/>
            <p:cNvSpPr/>
            <p:nvPr/>
          </p:nvSpPr>
          <p:spPr>
            <a:xfrm>
              <a:off x="1973000" y="3616300"/>
              <a:ext cx="34175" cy="77825"/>
            </a:xfrm>
            <a:custGeom>
              <a:avLst/>
              <a:gdLst/>
              <a:ahLst/>
              <a:cxnLst/>
              <a:rect l="l" t="t" r="r" b="b"/>
              <a:pathLst>
                <a:path w="1367" h="3113" extrusionOk="0">
                  <a:moveTo>
                    <a:pt x="1110" y="1"/>
                  </a:moveTo>
                  <a:cubicBezTo>
                    <a:pt x="1053" y="1"/>
                    <a:pt x="995" y="24"/>
                    <a:pt x="949" y="77"/>
                  </a:cubicBezTo>
                  <a:lnTo>
                    <a:pt x="161" y="865"/>
                  </a:lnTo>
                  <a:cubicBezTo>
                    <a:pt x="0" y="1026"/>
                    <a:pt x="158" y="1257"/>
                    <a:pt x="344" y="1257"/>
                  </a:cubicBezTo>
                  <a:cubicBezTo>
                    <a:pt x="399" y="1257"/>
                    <a:pt x="456" y="1237"/>
                    <a:pt x="509" y="1189"/>
                  </a:cubicBezTo>
                  <a:lnTo>
                    <a:pt x="880" y="842"/>
                  </a:lnTo>
                  <a:lnTo>
                    <a:pt x="880" y="2835"/>
                  </a:lnTo>
                  <a:cubicBezTo>
                    <a:pt x="857" y="3020"/>
                    <a:pt x="984" y="3113"/>
                    <a:pt x="1112" y="3113"/>
                  </a:cubicBezTo>
                  <a:cubicBezTo>
                    <a:pt x="1239" y="3113"/>
                    <a:pt x="1367" y="3020"/>
                    <a:pt x="1343" y="2835"/>
                  </a:cubicBezTo>
                  <a:lnTo>
                    <a:pt x="1343" y="239"/>
                  </a:lnTo>
                  <a:cubicBezTo>
                    <a:pt x="1343" y="99"/>
                    <a:pt x="1228" y="1"/>
                    <a:pt x="1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72"/>
            <p:cNvSpPr/>
            <p:nvPr/>
          </p:nvSpPr>
          <p:spPr>
            <a:xfrm>
              <a:off x="1855925" y="3734525"/>
              <a:ext cx="56475" cy="75550"/>
            </a:xfrm>
            <a:custGeom>
              <a:avLst/>
              <a:gdLst/>
              <a:ahLst/>
              <a:cxnLst/>
              <a:rect l="l" t="t" r="r" b="b"/>
              <a:pathLst>
                <a:path w="2259" h="3022" extrusionOk="0">
                  <a:moveTo>
                    <a:pt x="1128" y="0"/>
                  </a:moveTo>
                  <a:cubicBezTo>
                    <a:pt x="632" y="0"/>
                    <a:pt x="140" y="319"/>
                    <a:pt x="117" y="956"/>
                  </a:cubicBezTo>
                  <a:cubicBezTo>
                    <a:pt x="117" y="1119"/>
                    <a:pt x="238" y="1200"/>
                    <a:pt x="360" y="1200"/>
                  </a:cubicBezTo>
                  <a:cubicBezTo>
                    <a:pt x="482" y="1200"/>
                    <a:pt x="603" y="1119"/>
                    <a:pt x="603" y="956"/>
                  </a:cubicBezTo>
                  <a:cubicBezTo>
                    <a:pt x="627" y="632"/>
                    <a:pt x="882" y="470"/>
                    <a:pt x="1136" y="470"/>
                  </a:cubicBezTo>
                  <a:cubicBezTo>
                    <a:pt x="1391" y="470"/>
                    <a:pt x="1646" y="632"/>
                    <a:pt x="1669" y="956"/>
                  </a:cubicBezTo>
                  <a:cubicBezTo>
                    <a:pt x="1669" y="1698"/>
                    <a:pt x="627" y="2370"/>
                    <a:pt x="233" y="2555"/>
                  </a:cubicBezTo>
                  <a:cubicBezTo>
                    <a:pt x="1" y="2671"/>
                    <a:pt x="94" y="3019"/>
                    <a:pt x="348" y="3019"/>
                  </a:cubicBezTo>
                  <a:lnTo>
                    <a:pt x="1901" y="3019"/>
                  </a:lnTo>
                  <a:cubicBezTo>
                    <a:pt x="1916" y="3021"/>
                    <a:pt x="1929" y="3022"/>
                    <a:pt x="1942" y="3022"/>
                  </a:cubicBezTo>
                  <a:cubicBezTo>
                    <a:pt x="2258" y="3022"/>
                    <a:pt x="2258" y="2530"/>
                    <a:pt x="1942" y="2530"/>
                  </a:cubicBezTo>
                  <a:cubicBezTo>
                    <a:pt x="1929" y="2530"/>
                    <a:pt x="1916" y="2530"/>
                    <a:pt x="1901" y="2532"/>
                  </a:cubicBezTo>
                  <a:lnTo>
                    <a:pt x="1183" y="2532"/>
                  </a:lnTo>
                  <a:cubicBezTo>
                    <a:pt x="1646" y="2185"/>
                    <a:pt x="2156" y="1628"/>
                    <a:pt x="2156" y="956"/>
                  </a:cubicBezTo>
                  <a:cubicBezTo>
                    <a:pt x="2121" y="319"/>
                    <a:pt x="1623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72"/>
            <p:cNvSpPr/>
            <p:nvPr/>
          </p:nvSpPr>
          <p:spPr>
            <a:xfrm>
              <a:off x="2076675" y="3732925"/>
              <a:ext cx="58550" cy="77175"/>
            </a:xfrm>
            <a:custGeom>
              <a:avLst/>
              <a:gdLst/>
              <a:ahLst/>
              <a:cxnLst/>
              <a:rect l="l" t="t" r="r" b="b"/>
              <a:pathLst>
                <a:path w="2342" h="3087" extrusionOk="0">
                  <a:moveTo>
                    <a:pt x="325" y="1"/>
                  </a:moveTo>
                  <a:cubicBezTo>
                    <a:pt x="1" y="1"/>
                    <a:pt x="1" y="487"/>
                    <a:pt x="325" y="487"/>
                  </a:cubicBezTo>
                  <a:lnTo>
                    <a:pt x="1414" y="487"/>
                  </a:lnTo>
                  <a:lnTo>
                    <a:pt x="928" y="1136"/>
                  </a:lnTo>
                  <a:cubicBezTo>
                    <a:pt x="789" y="1298"/>
                    <a:pt x="904" y="1530"/>
                    <a:pt x="1113" y="1530"/>
                  </a:cubicBezTo>
                  <a:cubicBezTo>
                    <a:pt x="1600" y="1530"/>
                    <a:pt x="1831" y="2110"/>
                    <a:pt x="1484" y="2434"/>
                  </a:cubicBezTo>
                  <a:cubicBezTo>
                    <a:pt x="1377" y="2549"/>
                    <a:pt x="1241" y="2601"/>
                    <a:pt x="1109" y="2601"/>
                  </a:cubicBezTo>
                  <a:cubicBezTo>
                    <a:pt x="840" y="2601"/>
                    <a:pt x="580" y="2389"/>
                    <a:pt x="580" y="2063"/>
                  </a:cubicBezTo>
                  <a:cubicBezTo>
                    <a:pt x="580" y="1901"/>
                    <a:pt x="458" y="1820"/>
                    <a:pt x="337" y="1820"/>
                  </a:cubicBezTo>
                  <a:cubicBezTo>
                    <a:pt x="215" y="1820"/>
                    <a:pt x="93" y="1901"/>
                    <a:pt x="93" y="2063"/>
                  </a:cubicBezTo>
                  <a:cubicBezTo>
                    <a:pt x="93" y="2664"/>
                    <a:pt x="576" y="3087"/>
                    <a:pt x="1109" y="3087"/>
                  </a:cubicBezTo>
                  <a:cubicBezTo>
                    <a:pt x="1296" y="3087"/>
                    <a:pt x="1489" y="3035"/>
                    <a:pt x="1669" y="2921"/>
                  </a:cubicBezTo>
                  <a:cubicBezTo>
                    <a:pt x="2341" y="2480"/>
                    <a:pt x="2272" y="1461"/>
                    <a:pt x="1530" y="1136"/>
                  </a:cubicBezTo>
                  <a:lnTo>
                    <a:pt x="2086" y="395"/>
                  </a:lnTo>
                  <a:cubicBezTo>
                    <a:pt x="2202" y="232"/>
                    <a:pt x="2086" y="1"/>
                    <a:pt x="1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72"/>
            <p:cNvSpPr/>
            <p:nvPr/>
          </p:nvSpPr>
          <p:spPr>
            <a:xfrm>
              <a:off x="2096375" y="3493075"/>
              <a:ext cx="29000" cy="12175"/>
            </a:xfrm>
            <a:custGeom>
              <a:avLst/>
              <a:gdLst/>
              <a:ahLst/>
              <a:cxnLst/>
              <a:rect l="l" t="t" r="r" b="b"/>
              <a:pathLst>
                <a:path w="1160" h="487" extrusionOk="0">
                  <a:moveTo>
                    <a:pt x="325" y="0"/>
                  </a:moveTo>
                  <a:cubicBezTo>
                    <a:pt x="1" y="0"/>
                    <a:pt x="1" y="487"/>
                    <a:pt x="325" y="487"/>
                  </a:cubicBezTo>
                  <a:lnTo>
                    <a:pt x="835" y="487"/>
                  </a:lnTo>
                  <a:cubicBezTo>
                    <a:pt x="1159" y="487"/>
                    <a:pt x="1159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72"/>
            <p:cNvSpPr/>
            <p:nvPr/>
          </p:nvSpPr>
          <p:spPr>
            <a:xfrm>
              <a:off x="2090000" y="3441500"/>
              <a:ext cx="27850" cy="24950"/>
            </a:xfrm>
            <a:custGeom>
              <a:avLst/>
              <a:gdLst/>
              <a:ahLst/>
              <a:cxnLst/>
              <a:rect l="l" t="t" r="r" b="b"/>
              <a:pathLst>
                <a:path w="1114" h="998" extrusionOk="0">
                  <a:moveTo>
                    <a:pt x="838" y="1"/>
                  </a:moveTo>
                  <a:cubicBezTo>
                    <a:pt x="777" y="1"/>
                    <a:pt x="719" y="24"/>
                    <a:pt x="673" y="70"/>
                  </a:cubicBezTo>
                  <a:lnTo>
                    <a:pt x="140" y="580"/>
                  </a:lnTo>
                  <a:cubicBezTo>
                    <a:pt x="1" y="742"/>
                    <a:pt x="117" y="997"/>
                    <a:pt x="325" y="997"/>
                  </a:cubicBezTo>
                  <a:cubicBezTo>
                    <a:pt x="395" y="997"/>
                    <a:pt x="441" y="974"/>
                    <a:pt x="487" y="928"/>
                  </a:cubicBezTo>
                  <a:lnTo>
                    <a:pt x="1020" y="418"/>
                  </a:lnTo>
                  <a:cubicBezTo>
                    <a:pt x="1113" y="325"/>
                    <a:pt x="1113" y="163"/>
                    <a:pt x="1020" y="70"/>
                  </a:cubicBezTo>
                  <a:cubicBezTo>
                    <a:pt x="962" y="24"/>
                    <a:pt x="899" y="1"/>
                    <a:pt x="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72"/>
            <p:cNvSpPr/>
            <p:nvPr/>
          </p:nvSpPr>
          <p:spPr>
            <a:xfrm>
              <a:off x="2089100" y="3532200"/>
              <a:ext cx="28750" cy="25125"/>
            </a:xfrm>
            <a:custGeom>
              <a:avLst/>
              <a:gdLst/>
              <a:ahLst/>
              <a:cxnLst/>
              <a:rect l="l" t="t" r="r" b="b"/>
              <a:pathLst>
                <a:path w="1150" h="1005" extrusionOk="0">
                  <a:moveTo>
                    <a:pt x="344" y="1"/>
                  </a:moveTo>
                  <a:cubicBezTo>
                    <a:pt x="157" y="1"/>
                    <a:pt x="0" y="230"/>
                    <a:pt x="176" y="405"/>
                  </a:cubicBezTo>
                  <a:lnTo>
                    <a:pt x="709" y="938"/>
                  </a:lnTo>
                  <a:cubicBezTo>
                    <a:pt x="752" y="982"/>
                    <a:pt x="812" y="1005"/>
                    <a:pt x="872" y="1005"/>
                  </a:cubicBezTo>
                  <a:cubicBezTo>
                    <a:pt x="939" y="1005"/>
                    <a:pt x="1007" y="976"/>
                    <a:pt x="1056" y="915"/>
                  </a:cubicBezTo>
                  <a:cubicBezTo>
                    <a:pt x="1149" y="822"/>
                    <a:pt x="1149" y="683"/>
                    <a:pt x="1056" y="590"/>
                  </a:cubicBezTo>
                  <a:lnTo>
                    <a:pt x="523" y="81"/>
                  </a:lnTo>
                  <a:cubicBezTo>
                    <a:pt x="467" y="24"/>
                    <a:pt x="404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72"/>
            <p:cNvSpPr/>
            <p:nvPr/>
          </p:nvSpPr>
          <p:spPr>
            <a:xfrm>
              <a:off x="1876200" y="3493075"/>
              <a:ext cx="29000" cy="12175"/>
            </a:xfrm>
            <a:custGeom>
              <a:avLst/>
              <a:gdLst/>
              <a:ahLst/>
              <a:cxnLst/>
              <a:rect l="l" t="t" r="r" b="b"/>
              <a:pathLst>
                <a:path w="1160" h="487" extrusionOk="0">
                  <a:moveTo>
                    <a:pt x="325" y="0"/>
                  </a:moveTo>
                  <a:cubicBezTo>
                    <a:pt x="1" y="0"/>
                    <a:pt x="1" y="487"/>
                    <a:pt x="325" y="487"/>
                  </a:cubicBezTo>
                  <a:lnTo>
                    <a:pt x="835" y="487"/>
                  </a:lnTo>
                  <a:cubicBezTo>
                    <a:pt x="1160" y="487"/>
                    <a:pt x="1160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72"/>
            <p:cNvSpPr/>
            <p:nvPr/>
          </p:nvSpPr>
          <p:spPr>
            <a:xfrm>
              <a:off x="1884325" y="3441500"/>
              <a:ext cx="27375" cy="24875"/>
            </a:xfrm>
            <a:custGeom>
              <a:avLst/>
              <a:gdLst/>
              <a:ahLst/>
              <a:cxnLst/>
              <a:rect l="l" t="t" r="r" b="b"/>
              <a:pathLst>
                <a:path w="1095" h="995" extrusionOk="0">
                  <a:moveTo>
                    <a:pt x="258" y="1"/>
                  </a:moveTo>
                  <a:cubicBezTo>
                    <a:pt x="197" y="1"/>
                    <a:pt x="139" y="24"/>
                    <a:pt x="93" y="70"/>
                  </a:cubicBezTo>
                  <a:cubicBezTo>
                    <a:pt x="0" y="163"/>
                    <a:pt x="0" y="325"/>
                    <a:pt x="93" y="418"/>
                  </a:cubicBezTo>
                  <a:lnTo>
                    <a:pt x="603" y="928"/>
                  </a:lnTo>
                  <a:cubicBezTo>
                    <a:pt x="655" y="975"/>
                    <a:pt x="711" y="995"/>
                    <a:pt x="764" y="995"/>
                  </a:cubicBezTo>
                  <a:cubicBezTo>
                    <a:pt x="946" y="995"/>
                    <a:pt x="1094" y="759"/>
                    <a:pt x="951" y="580"/>
                  </a:cubicBezTo>
                  <a:lnTo>
                    <a:pt x="441" y="70"/>
                  </a:lnTo>
                  <a:cubicBezTo>
                    <a:pt x="383" y="24"/>
                    <a:pt x="319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72"/>
            <p:cNvSpPr/>
            <p:nvPr/>
          </p:nvSpPr>
          <p:spPr>
            <a:xfrm>
              <a:off x="1883750" y="3532475"/>
              <a:ext cx="26675" cy="24925"/>
            </a:xfrm>
            <a:custGeom>
              <a:avLst/>
              <a:gdLst/>
              <a:ahLst/>
              <a:cxnLst/>
              <a:rect l="l" t="t" r="r" b="b"/>
              <a:pathLst>
                <a:path w="1067" h="997" extrusionOk="0">
                  <a:moveTo>
                    <a:pt x="791" y="0"/>
                  </a:moveTo>
                  <a:cubicBezTo>
                    <a:pt x="730" y="0"/>
                    <a:pt x="672" y="23"/>
                    <a:pt x="626" y="70"/>
                  </a:cubicBezTo>
                  <a:lnTo>
                    <a:pt x="93" y="579"/>
                  </a:lnTo>
                  <a:cubicBezTo>
                    <a:pt x="0" y="672"/>
                    <a:pt x="0" y="834"/>
                    <a:pt x="93" y="927"/>
                  </a:cubicBezTo>
                  <a:cubicBezTo>
                    <a:pt x="151" y="973"/>
                    <a:pt x="215" y="997"/>
                    <a:pt x="275" y="997"/>
                  </a:cubicBezTo>
                  <a:cubicBezTo>
                    <a:pt x="336" y="997"/>
                    <a:pt x="394" y="973"/>
                    <a:pt x="441" y="927"/>
                  </a:cubicBezTo>
                  <a:lnTo>
                    <a:pt x="974" y="394"/>
                  </a:lnTo>
                  <a:cubicBezTo>
                    <a:pt x="1066" y="301"/>
                    <a:pt x="1066" y="162"/>
                    <a:pt x="974" y="70"/>
                  </a:cubicBezTo>
                  <a:cubicBezTo>
                    <a:pt x="916" y="23"/>
                    <a:pt x="852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72"/>
            <p:cNvSpPr/>
            <p:nvPr/>
          </p:nvSpPr>
          <p:spPr>
            <a:xfrm>
              <a:off x="1899400" y="3425275"/>
              <a:ext cx="177300" cy="151475"/>
            </a:xfrm>
            <a:custGeom>
              <a:avLst/>
              <a:gdLst/>
              <a:ahLst/>
              <a:cxnLst/>
              <a:rect l="l" t="t" r="r" b="b"/>
              <a:pathLst>
                <a:path w="7092" h="6059" extrusionOk="0">
                  <a:moveTo>
                    <a:pt x="4038" y="481"/>
                  </a:moveTo>
                  <a:cubicBezTo>
                    <a:pt x="5351" y="481"/>
                    <a:pt x="6605" y="1499"/>
                    <a:pt x="6605" y="3037"/>
                  </a:cubicBezTo>
                  <a:cubicBezTo>
                    <a:pt x="6605" y="4427"/>
                    <a:pt x="5469" y="5563"/>
                    <a:pt x="4056" y="5563"/>
                  </a:cubicBezTo>
                  <a:cubicBezTo>
                    <a:pt x="1784" y="5563"/>
                    <a:pt x="649" y="2828"/>
                    <a:pt x="2248" y="1229"/>
                  </a:cubicBezTo>
                  <a:cubicBezTo>
                    <a:pt x="2772" y="713"/>
                    <a:pt x="3411" y="481"/>
                    <a:pt x="4038" y="481"/>
                  </a:cubicBezTo>
                  <a:close/>
                  <a:moveTo>
                    <a:pt x="4056" y="1"/>
                  </a:moveTo>
                  <a:cubicBezTo>
                    <a:pt x="1344" y="1"/>
                    <a:pt x="0" y="3268"/>
                    <a:pt x="1900" y="5169"/>
                  </a:cubicBezTo>
                  <a:cubicBezTo>
                    <a:pt x="2523" y="5783"/>
                    <a:pt x="3286" y="6059"/>
                    <a:pt x="4033" y="6059"/>
                  </a:cubicBezTo>
                  <a:cubicBezTo>
                    <a:pt x="5596" y="6059"/>
                    <a:pt x="7092" y="4855"/>
                    <a:pt x="7092" y="3037"/>
                  </a:cubicBezTo>
                  <a:cubicBezTo>
                    <a:pt x="7068" y="1368"/>
                    <a:pt x="5724" y="1"/>
                    <a:pt x="4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72"/>
            <p:cNvSpPr/>
            <p:nvPr/>
          </p:nvSpPr>
          <p:spPr>
            <a:xfrm>
              <a:off x="1970075" y="3452375"/>
              <a:ext cx="60850" cy="97650"/>
            </a:xfrm>
            <a:custGeom>
              <a:avLst/>
              <a:gdLst/>
              <a:ahLst/>
              <a:cxnLst/>
              <a:rect l="l" t="t" r="r" b="b"/>
              <a:pathLst>
                <a:path w="2434" h="3906" extrusionOk="0">
                  <a:moveTo>
                    <a:pt x="1229" y="0"/>
                  </a:moveTo>
                  <a:cubicBezTo>
                    <a:pt x="1101" y="0"/>
                    <a:pt x="974" y="87"/>
                    <a:pt x="997" y="261"/>
                  </a:cubicBezTo>
                  <a:lnTo>
                    <a:pt x="997" y="539"/>
                  </a:lnTo>
                  <a:cubicBezTo>
                    <a:pt x="0" y="747"/>
                    <a:pt x="139" y="2184"/>
                    <a:pt x="1136" y="2208"/>
                  </a:cubicBezTo>
                  <a:lnTo>
                    <a:pt x="1321" y="2208"/>
                  </a:lnTo>
                  <a:cubicBezTo>
                    <a:pt x="1739" y="2231"/>
                    <a:pt x="1739" y="2856"/>
                    <a:pt x="1321" y="2880"/>
                  </a:cubicBezTo>
                  <a:lnTo>
                    <a:pt x="1066" y="2880"/>
                  </a:lnTo>
                  <a:cubicBezTo>
                    <a:pt x="904" y="2880"/>
                    <a:pt x="788" y="2764"/>
                    <a:pt x="788" y="2625"/>
                  </a:cubicBezTo>
                  <a:cubicBezTo>
                    <a:pt x="788" y="2462"/>
                    <a:pt x="667" y="2381"/>
                    <a:pt x="545" y="2381"/>
                  </a:cubicBezTo>
                  <a:cubicBezTo>
                    <a:pt x="423" y="2381"/>
                    <a:pt x="302" y="2462"/>
                    <a:pt x="302" y="2625"/>
                  </a:cubicBezTo>
                  <a:cubicBezTo>
                    <a:pt x="302" y="3019"/>
                    <a:pt x="603" y="3343"/>
                    <a:pt x="974" y="3366"/>
                  </a:cubicBezTo>
                  <a:lnTo>
                    <a:pt x="974" y="3644"/>
                  </a:lnTo>
                  <a:cubicBezTo>
                    <a:pt x="962" y="3818"/>
                    <a:pt x="1095" y="3905"/>
                    <a:pt x="1226" y="3905"/>
                  </a:cubicBezTo>
                  <a:cubicBezTo>
                    <a:pt x="1356" y="3905"/>
                    <a:pt x="1484" y="3818"/>
                    <a:pt x="1460" y="3644"/>
                  </a:cubicBezTo>
                  <a:lnTo>
                    <a:pt x="1460" y="3343"/>
                  </a:lnTo>
                  <a:cubicBezTo>
                    <a:pt x="2434" y="3158"/>
                    <a:pt x="2318" y="1721"/>
                    <a:pt x="1298" y="1698"/>
                  </a:cubicBezTo>
                  <a:lnTo>
                    <a:pt x="1136" y="1698"/>
                  </a:lnTo>
                  <a:cubicBezTo>
                    <a:pt x="719" y="1651"/>
                    <a:pt x="719" y="1049"/>
                    <a:pt x="1136" y="1002"/>
                  </a:cubicBezTo>
                  <a:lnTo>
                    <a:pt x="1391" y="1002"/>
                  </a:lnTo>
                  <a:cubicBezTo>
                    <a:pt x="1530" y="1002"/>
                    <a:pt x="1646" y="1118"/>
                    <a:pt x="1646" y="1281"/>
                  </a:cubicBezTo>
                  <a:lnTo>
                    <a:pt x="1646" y="1443"/>
                  </a:lnTo>
                  <a:cubicBezTo>
                    <a:pt x="1646" y="1582"/>
                    <a:pt x="1762" y="1674"/>
                    <a:pt x="1901" y="1674"/>
                  </a:cubicBezTo>
                  <a:cubicBezTo>
                    <a:pt x="2040" y="1674"/>
                    <a:pt x="2156" y="1582"/>
                    <a:pt x="2156" y="1443"/>
                  </a:cubicBezTo>
                  <a:lnTo>
                    <a:pt x="2156" y="1281"/>
                  </a:lnTo>
                  <a:cubicBezTo>
                    <a:pt x="2156" y="887"/>
                    <a:pt x="1854" y="562"/>
                    <a:pt x="1460" y="539"/>
                  </a:cubicBezTo>
                  <a:lnTo>
                    <a:pt x="1460" y="261"/>
                  </a:lnTo>
                  <a:cubicBezTo>
                    <a:pt x="1484" y="87"/>
                    <a:pt x="1356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9" name="Google Shape;4979;p72"/>
          <p:cNvGrpSpPr/>
          <p:nvPr/>
        </p:nvGrpSpPr>
        <p:grpSpPr>
          <a:xfrm>
            <a:off x="1223088" y="4125625"/>
            <a:ext cx="376625" cy="410950"/>
            <a:chOff x="1811325" y="4197150"/>
            <a:chExt cx="376625" cy="410950"/>
          </a:xfrm>
        </p:grpSpPr>
        <p:sp>
          <p:nvSpPr>
            <p:cNvPr id="4980" name="Google Shape;4980;p72"/>
            <p:cNvSpPr/>
            <p:nvPr/>
          </p:nvSpPr>
          <p:spPr>
            <a:xfrm>
              <a:off x="1811325" y="4338950"/>
              <a:ext cx="62025" cy="95625"/>
            </a:xfrm>
            <a:custGeom>
              <a:avLst/>
              <a:gdLst/>
              <a:ahLst/>
              <a:cxnLst/>
              <a:rect l="l" t="t" r="r" b="b"/>
              <a:pathLst>
                <a:path w="2481" h="3825" extrusionOk="0">
                  <a:moveTo>
                    <a:pt x="1229" y="1"/>
                  </a:moveTo>
                  <a:cubicBezTo>
                    <a:pt x="1090" y="1"/>
                    <a:pt x="997" y="117"/>
                    <a:pt x="997" y="233"/>
                  </a:cubicBezTo>
                  <a:lnTo>
                    <a:pt x="997" y="511"/>
                  </a:lnTo>
                  <a:cubicBezTo>
                    <a:pt x="0" y="696"/>
                    <a:pt x="139" y="2156"/>
                    <a:pt x="1159" y="2156"/>
                  </a:cubicBezTo>
                  <a:lnTo>
                    <a:pt x="1321" y="2156"/>
                  </a:lnTo>
                  <a:cubicBezTo>
                    <a:pt x="1336" y="2155"/>
                    <a:pt x="1351" y="2154"/>
                    <a:pt x="1365" y="2154"/>
                  </a:cubicBezTo>
                  <a:cubicBezTo>
                    <a:pt x="1824" y="2154"/>
                    <a:pt x="1817" y="2852"/>
                    <a:pt x="1344" y="2852"/>
                  </a:cubicBezTo>
                  <a:cubicBezTo>
                    <a:pt x="1336" y="2852"/>
                    <a:pt x="1329" y="2852"/>
                    <a:pt x="1321" y="2851"/>
                  </a:cubicBezTo>
                  <a:lnTo>
                    <a:pt x="1066" y="2851"/>
                  </a:lnTo>
                  <a:cubicBezTo>
                    <a:pt x="927" y="2851"/>
                    <a:pt x="812" y="2712"/>
                    <a:pt x="812" y="2573"/>
                  </a:cubicBezTo>
                  <a:cubicBezTo>
                    <a:pt x="812" y="2411"/>
                    <a:pt x="690" y="2330"/>
                    <a:pt x="568" y="2330"/>
                  </a:cubicBezTo>
                  <a:cubicBezTo>
                    <a:pt x="446" y="2330"/>
                    <a:pt x="325" y="2411"/>
                    <a:pt x="325" y="2573"/>
                  </a:cubicBezTo>
                  <a:cubicBezTo>
                    <a:pt x="325" y="2967"/>
                    <a:pt x="626" y="3269"/>
                    <a:pt x="997" y="3315"/>
                  </a:cubicBezTo>
                  <a:lnTo>
                    <a:pt x="997" y="3593"/>
                  </a:lnTo>
                  <a:cubicBezTo>
                    <a:pt x="997" y="3709"/>
                    <a:pt x="1113" y="3825"/>
                    <a:pt x="1252" y="3825"/>
                  </a:cubicBezTo>
                  <a:cubicBezTo>
                    <a:pt x="1368" y="3825"/>
                    <a:pt x="1484" y="3709"/>
                    <a:pt x="1484" y="3593"/>
                  </a:cubicBezTo>
                  <a:lnTo>
                    <a:pt x="1484" y="3292"/>
                  </a:lnTo>
                  <a:cubicBezTo>
                    <a:pt x="2480" y="3106"/>
                    <a:pt x="2318" y="1646"/>
                    <a:pt x="1321" y="1646"/>
                  </a:cubicBezTo>
                  <a:lnTo>
                    <a:pt x="1159" y="1646"/>
                  </a:lnTo>
                  <a:cubicBezTo>
                    <a:pt x="1144" y="1648"/>
                    <a:pt x="1130" y="1648"/>
                    <a:pt x="1115" y="1648"/>
                  </a:cubicBezTo>
                  <a:cubicBezTo>
                    <a:pt x="664" y="1648"/>
                    <a:pt x="664" y="972"/>
                    <a:pt x="1115" y="972"/>
                  </a:cubicBezTo>
                  <a:cubicBezTo>
                    <a:pt x="1130" y="972"/>
                    <a:pt x="1144" y="973"/>
                    <a:pt x="1159" y="974"/>
                  </a:cubicBezTo>
                  <a:lnTo>
                    <a:pt x="1414" y="974"/>
                  </a:lnTo>
                  <a:cubicBezTo>
                    <a:pt x="1553" y="974"/>
                    <a:pt x="1669" y="1090"/>
                    <a:pt x="1669" y="1229"/>
                  </a:cubicBezTo>
                  <a:lnTo>
                    <a:pt x="1669" y="1391"/>
                  </a:lnTo>
                  <a:cubicBezTo>
                    <a:pt x="1669" y="1530"/>
                    <a:pt x="1785" y="1646"/>
                    <a:pt x="1901" y="1646"/>
                  </a:cubicBezTo>
                  <a:cubicBezTo>
                    <a:pt x="2040" y="1646"/>
                    <a:pt x="2132" y="1554"/>
                    <a:pt x="2132" y="1415"/>
                  </a:cubicBezTo>
                  <a:lnTo>
                    <a:pt x="2132" y="1252"/>
                  </a:lnTo>
                  <a:cubicBezTo>
                    <a:pt x="2132" y="858"/>
                    <a:pt x="1854" y="534"/>
                    <a:pt x="1484" y="511"/>
                  </a:cubicBezTo>
                  <a:lnTo>
                    <a:pt x="1484" y="233"/>
                  </a:lnTo>
                  <a:cubicBezTo>
                    <a:pt x="1484" y="117"/>
                    <a:pt x="1368" y="1"/>
                    <a:pt x="1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72"/>
            <p:cNvSpPr/>
            <p:nvPr/>
          </p:nvSpPr>
          <p:spPr>
            <a:xfrm>
              <a:off x="2081325" y="4204250"/>
              <a:ext cx="60850" cy="95200"/>
            </a:xfrm>
            <a:custGeom>
              <a:avLst/>
              <a:gdLst/>
              <a:ahLst/>
              <a:cxnLst/>
              <a:rect l="l" t="t" r="r" b="b"/>
              <a:pathLst>
                <a:path w="2434" h="3808" extrusionOk="0">
                  <a:moveTo>
                    <a:pt x="1240" y="1"/>
                  </a:moveTo>
                  <a:cubicBezTo>
                    <a:pt x="1118" y="1"/>
                    <a:pt x="997" y="82"/>
                    <a:pt x="997" y="244"/>
                  </a:cubicBezTo>
                  <a:lnTo>
                    <a:pt x="997" y="499"/>
                  </a:lnTo>
                  <a:cubicBezTo>
                    <a:pt x="0" y="684"/>
                    <a:pt x="139" y="2144"/>
                    <a:pt x="1159" y="2144"/>
                  </a:cubicBezTo>
                  <a:lnTo>
                    <a:pt x="1321" y="2144"/>
                  </a:lnTo>
                  <a:cubicBezTo>
                    <a:pt x="1738" y="2191"/>
                    <a:pt x="1738" y="2793"/>
                    <a:pt x="1321" y="2840"/>
                  </a:cubicBezTo>
                  <a:lnTo>
                    <a:pt x="1066" y="2840"/>
                  </a:lnTo>
                  <a:cubicBezTo>
                    <a:pt x="927" y="2840"/>
                    <a:pt x="811" y="2724"/>
                    <a:pt x="811" y="2562"/>
                  </a:cubicBezTo>
                  <a:cubicBezTo>
                    <a:pt x="811" y="2411"/>
                    <a:pt x="689" y="2336"/>
                    <a:pt x="568" y="2336"/>
                  </a:cubicBezTo>
                  <a:cubicBezTo>
                    <a:pt x="446" y="2336"/>
                    <a:pt x="324" y="2411"/>
                    <a:pt x="324" y="2562"/>
                  </a:cubicBezTo>
                  <a:cubicBezTo>
                    <a:pt x="324" y="2955"/>
                    <a:pt x="603" y="3280"/>
                    <a:pt x="997" y="3303"/>
                  </a:cubicBezTo>
                  <a:lnTo>
                    <a:pt x="997" y="3581"/>
                  </a:lnTo>
                  <a:cubicBezTo>
                    <a:pt x="997" y="3732"/>
                    <a:pt x="1118" y="3807"/>
                    <a:pt x="1240" y="3807"/>
                  </a:cubicBezTo>
                  <a:cubicBezTo>
                    <a:pt x="1362" y="3807"/>
                    <a:pt x="1483" y="3732"/>
                    <a:pt x="1483" y="3581"/>
                  </a:cubicBezTo>
                  <a:lnTo>
                    <a:pt x="1483" y="3280"/>
                  </a:lnTo>
                  <a:cubicBezTo>
                    <a:pt x="2433" y="3071"/>
                    <a:pt x="2294" y="1658"/>
                    <a:pt x="1321" y="1658"/>
                  </a:cubicBezTo>
                  <a:lnTo>
                    <a:pt x="1159" y="1658"/>
                  </a:lnTo>
                  <a:cubicBezTo>
                    <a:pt x="695" y="1658"/>
                    <a:pt x="695" y="962"/>
                    <a:pt x="1159" y="962"/>
                  </a:cubicBezTo>
                  <a:lnTo>
                    <a:pt x="1414" y="962"/>
                  </a:lnTo>
                  <a:cubicBezTo>
                    <a:pt x="1553" y="962"/>
                    <a:pt x="1669" y="1078"/>
                    <a:pt x="1669" y="1217"/>
                  </a:cubicBezTo>
                  <a:lnTo>
                    <a:pt x="1669" y="1380"/>
                  </a:lnTo>
                  <a:cubicBezTo>
                    <a:pt x="1669" y="1519"/>
                    <a:pt x="1761" y="1634"/>
                    <a:pt x="1900" y="1634"/>
                  </a:cubicBezTo>
                  <a:cubicBezTo>
                    <a:pt x="2039" y="1634"/>
                    <a:pt x="2132" y="1542"/>
                    <a:pt x="2155" y="1403"/>
                  </a:cubicBezTo>
                  <a:lnTo>
                    <a:pt x="2155" y="1241"/>
                  </a:lnTo>
                  <a:cubicBezTo>
                    <a:pt x="2132" y="847"/>
                    <a:pt x="1854" y="545"/>
                    <a:pt x="1483" y="499"/>
                  </a:cubicBezTo>
                  <a:lnTo>
                    <a:pt x="1483" y="244"/>
                  </a:lnTo>
                  <a:cubicBezTo>
                    <a:pt x="1483" y="82"/>
                    <a:pt x="1362" y="1"/>
                    <a:pt x="1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72"/>
            <p:cNvSpPr/>
            <p:nvPr/>
          </p:nvSpPr>
          <p:spPr>
            <a:xfrm>
              <a:off x="2127075" y="4512475"/>
              <a:ext cx="60875" cy="95625"/>
            </a:xfrm>
            <a:custGeom>
              <a:avLst/>
              <a:gdLst/>
              <a:ahLst/>
              <a:cxnLst/>
              <a:rect l="l" t="t" r="r" b="b"/>
              <a:pathLst>
                <a:path w="2435" h="3825" extrusionOk="0">
                  <a:moveTo>
                    <a:pt x="1206" y="1"/>
                  </a:moveTo>
                  <a:cubicBezTo>
                    <a:pt x="1090" y="1"/>
                    <a:pt x="974" y="82"/>
                    <a:pt x="974" y="244"/>
                  </a:cubicBezTo>
                  <a:lnTo>
                    <a:pt x="974" y="522"/>
                  </a:lnTo>
                  <a:cubicBezTo>
                    <a:pt x="1" y="731"/>
                    <a:pt x="140" y="2145"/>
                    <a:pt x="1113" y="2168"/>
                  </a:cubicBezTo>
                  <a:lnTo>
                    <a:pt x="1299" y="2168"/>
                  </a:lnTo>
                  <a:cubicBezTo>
                    <a:pt x="1732" y="2168"/>
                    <a:pt x="1739" y="2840"/>
                    <a:pt x="1320" y="2840"/>
                  </a:cubicBezTo>
                  <a:cubicBezTo>
                    <a:pt x="1313" y="2840"/>
                    <a:pt x="1306" y="2840"/>
                    <a:pt x="1299" y="2840"/>
                  </a:cubicBezTo>
                  <a:lnTo>
                    <a:pt x="1044" y="2840"/>
                  </a:lnTo>
                  <a:cubicBezTo>
                    <a:pt x="882" y="2840"/>
                    <a:pt x="766" y="2724"/>
                    <a:pt x="766" y="2585"/>
                  </a:cubicBezTo>
                  <a:cubicBezTo>
                    <a:pt x="766" y="2423"/>
                    <a:pt x="650" y="2342"/>
                    <a:pt x="534" y="2342"/>
                  </a:cubicBezTo>
                  <a:cubicBezTo>
                    <a:pt x="418" y="2342"/>
                    <a:pt x="302" y="2423"/>
                    <a:pt x="302" y="2585"/>
                  </a:cubicBezTo>
                  <a:cubicBezTo>
                    <a:pt x="302" y="2979"/>
                    <a:pt x="580" y="3280"/>
                    <a:pt x="974" y="3326"/>
                  </a:cubicBezTo>
                  <a:lnTo>
                    <a:pt x="974" y="3581"/>
                  </a:lnTo>
                  <a:cubicBezTo>
                    <a:pt x="963" y="3744"/>
                    <a:pt x="1078" y="3825"/>
                    <a:pt x="1197" y="3825"/>
                  </a:cubicBezTo>
                  <a:cubicBezTo>
                    <a:pt x="1316" y="3825"/>
                    <a:pt x="1438" y="3744"/>
                    <a:pt x="1438" y="3581"/>
                  </a:cubicBezTo>
                  <a:lnTo>
                    <a:pt x="1438" y="3326"/>
                  </a:lnTo>
                  <a:cubicBezTo>
                    <a:pt x="2434" y="3141"/>
                    <a:pt x="2295" y="1681"/>
                    <a:pt x="1299" y="1681"/>
                  </a:cubicBezTo>
                  <a:lnTo>
                    <a:pt x="1113" y="1681"/>
                  </a:lnTo>
                  <a:cubicBezTo>
                    <a:pt x="1099" y="1682"/>
                    <a:pt x="1086" y="1683"/>
                    <a:pt x="1073" y="1683"/>
                  </a:cubicBezTo>
                  <a:cubicBezTo>
                    <a:pt x="640" y="1683"/>
                    <a:pt x="640" y="984"/>
                    <a:pt x="1073" y="984"/>
                  </a:cubicBezTo>
                  <a:cubicBezTo>
                    <a:pt x="1086" y="984"/>
                    <a:pt x="1099" y="984"/>
                    <a:pt x="1113" y="986"/>
                  </a:cubicBezTo>
                  <a:lnTo>
                    <a:pt x="1368" y="986"/>
                  </a:lnTo>
                  <a:cubicBezTo>
                    <a:pt x="1507" y="986"/>
                    <a:pt x="1623" y="1102"/>
                    <a:pt x="1623" y="1264"/>
                  </a:cubicBezTo>
                  <a:lnTo>
                    <a:pt x="1623" y="1426"/>
                  </a:lnTo>
                  <a:cubicBezTo>
                    <a:pt x="1623" y="1565"/>
                    <a:pt x="1739" y="1658"/>
                    <a:pt x="1878" y="1658"/>
                  </a:cubicBezTo>
                  <a:cubicBezTo>
                    <a:pt x="1994" y="1658"/>
                    <a:pt x="2110" y="1542"/>
                    <a:pt x="2110" y="1403"/>
                  </a:cubicBezTo>
                  <a:lnTo>
                    <a:pt x="2110" y="1241"/>
                  </a:lnTo>
                  <a:cubicBezTo>
                    <a:pt x="2110" y="870"/>
                    <a:pt x="1832" y="545"/>
                    <a:pt x="1438" y="499"/>
                  </a:cubicBezTo>
                  <a:lnTo>
                    <a:pt x="1438" y="244"/>
                  </a:lnTo>
                  <a:cubicBezTo>
                    <a:pt x="1438" y="82"/>
                    <a:pt x="1322" y="1"/>
                    <a:pt x="1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72"/>
            <p:cNvSpPr/>
            <p:nvPr/>
          </p:nvSpPr>
          <p:spPr>
            <a:xfrm>
              <a:off x="1864050" y="4197150"/>
              <a:ext cx="270000" cy="289000"/>
            </a:xfrm>
            <a:custGeom>
              <a:avLst/>
              <a:gdLst/>
              <a:ahLst/>
              <a:cxnLst/>
              <a:rect l="l" t="t" r="r" b="b"/>
              <a:pathLst>
                <a:path w="10800" h="11560" extrusionOk="0">
                  <a:moveTo>
                    <a:pt x="5400" y="528"/>
                  </a:moveTo>
                  <a:cubicBezTo>
                    <a:pt x="6953" y="1084"/>
                    <a:pt x="8042" y="2475"/>
                    <a:pt x="8204" y="4120"/>
                  </a:cubicBezTo>
                  <a:lnTo>
                    <a:pt x="2596" y="4120"/>
                  </a:lnTo>
                  <a:cubicBezTo>
                    <a:pt x="2758" y="2475"/>
                    <a:pt x="3847" y="1084"/>
                    <a:pt x="5400" y="528"/>
                  </a:cubicBezTo>
                  <a:close/>
                  <a:moveTo>
                    <a:pt x="2063" y="9288"/>
                  </a:moveTo>
                  <a:lnTo>
                    <a:pt x="2063" y="11050"/>
                  </a:lnTo>
                  <a:lnTo>
                    <a:pt x="557" y="11050"/>
                  </a:lnTo>
                  <a:cubicBezTo>
                    <a:pt x="626" y="10632"/>
                    <a:pt x="811" y="10262"/>
                    <a:pt x="1113" y="9937"/>
                  </a:cubicBezTo>
                  <a:cubicBezTo>
                    <a:pt x="1344" y="9613"/>
                    <a:pt x="1692" y="9404"/>
                    <a:pt x="2063" y="9288"/>
                  </a:cubicBezTo>
                  <a:close/>
                  <a:moveTo>
                    <a:pt x="8228" y="10030"/>
                  </a:moveTo>
                  <a:lnTo>
                    <a:pt x="8228" y="11050"/>
                  </a:lnTo>
                  <a:lnTo>
                    <a:pt x="2573" y="11050"/>
                  </a:lnTo>
                  <a:lnTo>
                    <a:pt x="2573" y="10030"/>
                  </a:lnTo>
                  <a:close/>
                  <a:moveTo>
                    <a:pt x="8737" y="9288"/>
                  </a:moveTo>
                  <a:cubicBezTo>
                    <a:pt x="9131" y="9404"/>
                    <a:pt x="9456" y="9636"/>
                    <a:pt x="9711" y="9937"/>
                  </a:cubicBezTo>
                  <a:cubicBezTo>
                    <a:pt x="9989" y="10262"/>
                    <a:pt x="10174" y="10632"/>
                    <a:pt x="10267" y="11050"/>
                  </a:cubicBezTo>
                  <a:lnTo>
                    <a:pt x="8737" y="11050"/>
                  </a:lnTo>
                  <a:lnTo>
                    <a:pt x="8737" y="9288"/>
                  </a:lnTo>
                  <a:close/>
                  <a:moveTo>
                    <a:pt x="5400" y="1"/>
                  </a:moveTo>
                  <a:cubicBezTo>
                    <a:pt x="5371" y="1"/>
                    <a:pt x="5342" y="7"/>
                    <a:pt x="5307" y="18"/>
                  </a:cubicBezTo>
                  <a:cubicBezTo>
                    <a:pt x="3430" y="667"/>
                    <a:pt x="2132" y="2382"/>
                    <a:pt x="2063" y="4375"/>
                  </a:cubicBezTo>
                  <a:lnTo>
                    <a:pt x="2063" y="8755"/>
                  </a:lnTo>
                  <a:cubicBezTo>
                    <a:pt x="1530" y="8871"/>
                    <a:pt x="1043" y="9172"/>
                    <a:pt x="719" y="9589"/>
                  </a:cubicBezTo>
                  <a:cubicBezTo>
                    <a:pt x="278" y="10076"/>
                    <a:pt x="47" y="10679"/>
                    <a:pt x="0" y="11304"/>
                  </a:cubicBezTo>
                  <a:cubicBezTo>
                    <a:pt x="0" y="11443"/>
                    <a:pt x="116" y="11559"/>
                    <a:pt x="255" y="11559"/>
                  </a:cubicBezTo>
                  <a:lnTo>
                    <a:pt x="10545" y="11559"/>
                  </a:lnTo>
                  <a:cubicBezTo>
                    <a:pt x="10684" y="11559"/>
                    <a:pt x="10800" y="11443"/>
                    <a:pt x="10800" y="11304"/>
                  </a:cubicBezTo>
                  <a:cubicBezTo>
                    <a:pt x="10777" y="10679"/>
                    <a:pt x="10522" y="10076"/>
                    <a:pt x="10105" y="9589"/>
                  </a:cubicBezTo>
                  <a:cubicBezTo>
                    <a:pt x="9757" y="9172"/>
                    <a:pt x="9270" y="8871"/>
                    <a:pt x="8737" y="8755"/>
                  </a:cubicBezTo>
                  <a:lnTo>
                    <a:pt x="8737" y="6322"/>
                  </a:lnTo>
                  <a:cubicBezTo>
                    <a:pt x="8737" y="6148"/>
                    <a:pt x="8610" y="6061"/>
                    <a:pt x="8482" y="6061"/>
                  </a:cubicBezTo>
                  <a:cubicBezTo>
                    <a:pt x="8355" y="6061"/>
                    <a:pt x="8228" y="6148"/>
                    <a:pt x="8228" y="6322"/>
                  </a:cubicBezTo>
                  <a:lnTo>
                    <a:pt x="8228" y="9520"/>
                  </a:lnTo>
                  <a:lnTo>
                    <a:pt x="2573" y="9520"/>
                  </a:lnTo>
                  <a:lnTo>
                    <a:pt x="2573" y="4630"/>
                  </a:lnTo>
                  <a:lnTo>
                    <a:pt x="8228" y="4630"/>
                  </a:lnTo>
                  <a:lnTo>
                    <a:pt x="8228" y="5140"/>
                  </a:lnTo>
                  <a:cubicBezTo>
                    <a:pt x="8228" y="5314"/>
                    <a:pt x="8355" y="5401"/>
                    <a:pt x="8482" y="5401"/>
                  </a:cubicBezTo>
                  <a:cubicBezTo>
                    <a:pt x="8610" y="5401"/>
                    <a:pt x="8737" y="5314"/>
                    <a:pt x="8737" y="5140"/>
                  </a:cubicBezTo>
                  <a:lnTo>
                    <a:pt x="8737" y="4375"/>
                  </a:lnTo>
                  <a:cubicBezTo>
                    <a:pt x="8668" y="2382"/>
                    <a:pt x="7370" y="667"/>
                    <a:pt x="5493" y="18"/>
                  </a:cubicBezTo>
                  <a:cubicBezTo>
                    <a:pt x="5458" y="7"/>
                    <a:pt x="5429" y="1"/>
                    <a:pt x="5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72"/>
            <p:cNvSpPr/>
            <p:nvPr/>
          </p:nvSpPr>
          <p:spPr>
            <a:xfrm>
              <a:off x="1990925" y="4454250"/>
              <a:ext cx="14525" cy="12375"/>
            </a:xfrm>
            <a:custGeom>
              <a:avLst/>
              <a:gdLst/>
              <a:ahLst/>
              <a:cxnLst/>
              <a:rect l="l" t="t" r="r" b="b"/>
              <a:pathLst>
                <a:path w="581" h="495" extrusionOk="0">
                  <a:moveTo>
                    <a:pt x="325" y="1"/>
                  </a:moveTo>
                  <a:cubicBezTo>
                    <a:pt x="117" y="1"/>
                    <a:pt x="1" y="279"/>
                    <a:pt x="163" y="418"/>
                  </a:cubicBezTo>
                  <a:cubicBezTo>
                    <a:pt x="208" y="471"/>
                    <a:pt x="269" y="494"/>
                    <a:pt x="330" y="494"/>
                  </a:cubicBezTo>
                  <a:cubicBezTo>
                    <a:pt x="454" y="494"/>
                    <a:pt x="580" y="396"/>
                    <a:pt x="580" y="256"/>
                  </a:cubicBezTo>
                  <a:cubicBezTo>
                    <a:pt x="557" y="117"/>
                    <a:pt x="464" y="24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72"/>
            <p:cNvSpPr/>
            <p:nvPr/>
          </p:nvSpPr>
          <p:spPr>
            <a:xfrm>
              <a:off x="2042500" y="4454475"/>
              <a:ext cx="13925" cy="11975"/>
            </a:xfrm>
            <a:custGeom>
              <a:avLst/>
              <a:gdLst/>
              <a:ahLst/>
              <a:cxnLst/>
              <a:rect l="l" t="t" r="r" b="b"/>
              <a:pathLst>
                <a:path w="557" h="479" extrusionOk="0">
                  <a:moveTo>
                    <a:pt x="302" y="1"/>
                  </a:moveTo>
                  <a:cubicBezTo>
                    <a:pt x="246" y="1"/>
                    <a:pt x="188" y="19"/>
                    <a:pt x="139" y="61"/>
                  </a:cubicBezTo>
                  <a:cubicBezTo>
                    <a:pt x="0" y="223"/>
                    <a:pt x="93" y="478"/>
                    <a:pt x="325" y="478"/>
                  </a:cubicBezTo>
                  <a:cubicBezTo>
                    <a:pt x="464" y="478"/>
                    <a:pt x="556" y="386"/>
                    <a:pt x="556" y="247"/>
                  </a:cubicBezTo>
                  <a:cubicBezTo>
                    <a:pt x="556" y="101"/>
                    <a:pt x="432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72"/>
            <p:cNvSpPr/>
            <p:nvPr/>
          </p:nvSpPr>
          <p:spPr>
            <a:xfrm>
              <a:off x="2016200" y="4454775"/>
              <a:ext cx="14725" cy="11750"/>
            </a:xfrm>
            <a:custGeom>
              <a:avLst/>
              <a:gdLst/>
              <a:ahLst/>
              <a:cxnLst/>
              <a:rect l="l" t="t" r="r" b="b"/>
              <a:pathLst>
                <a:path w="589" h="470" extrusionOk="0">
                  <a:moveTo>
                    <a:pt x="314" y="0"/>
                  </a:moveTo>
                  <a:cubicBezTo>
                    <a:pt x="0" y="0"/>
                    <a:pt x="0" y="469"/>
                    <a:pt x="314" y="469"/>
                  </a:cubicBezTo>
                  <a:cubicBezTo>
                    <a:pt x="328" y="469"/>
                    <a:pt x="342" y="468"/>
                    <a:pt x="357" y="466"/>
                  </a:cubicBezTo>
                  <a:cubicBezTo>
                    <a:pt x="473" y="466"/>
                    <a:pt x="589" y="374"/>
                    <a:pt x="589" y="235"/>
                  </a:cubicBezTo>
                  <a:cubicBezTo>
                    <a:pt x="589" y="96"/>
                    <a:pt x="473" y="3"/>
                    <a:pt x="357" y="3"/>
                  </a:cubicBezTo>
                  <a:cubicBezTo>
                    <a:pt x="342" y="1"/>
                    <a:pt x="328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72"/>
            <p:cNvSpPr/>
            <p:nvPr/>
          </p:nvSpPr>
          <p:spPr>
            <a:xfrm>
              <a:off x="1939950" y="4454250"/>
              <a:ext cx="13925" cy="12375"/>
            </a:xfrm>
            <a:custGeom>
              <a:avLst/>
              <a:gdLst/>
              <a:ahLst/>
              <a:cxnLst/>
              <a:rect l="l" t="t" r="r" b="b"/>
              <a:pathLst>
                <a:path w="557" h="495" extrusionOk="0">
                  <a:moveTo>
                    <a:pt x="302" y="1"/>
                  </a:moveTo>
                  <a:cubicBezTo>
                    <a:pt x="93" y="1"/>
                    <a:pt x="0" y="279"/>
                    <a:pt x="139" y="418"/>
                  </a:cubicBezTo>
                  <a:cubicBezTo>
                    <a:pt x="192" y="471"/>
                    <a:pt x="255" y="494"/>
                    <a:pt x="316" y="494"/>
                  </a:cubicBezTo>
                  <a:cubicBezTo>
                    <a:pt x="441" y="494"/>
                    <a:pt x="556" y="396"/>
                    <a:pt x="556" y="256"/>
                  </a:cubicBezTo>
                  <a:cubicBezTo>
                    <a:pt x="556" y="117"/>
                    <a:pt x="441" y="24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72"/>
            <p:cNvSpPr/>
            <p:nvPr/>
          </p:nvSpPr>
          <p:spPr>
            <a:xfrm>
              <a:off x="1965425" y="4454250"/>
              <a:ext cx="13950" cy="12375"/>
            </a:xfrm>
            <a:custGeom>
              <a:avLst/>
              <a:gdLst/>
              <a:ahLst/>
              <a:cxnLst/>
              <a:rect l="l" t="t" r="r" b="b"/>
              <a:pathLst>
                <a:path w="558" h="495" extrusionOk="0">
                  <a:moveTo>
                    <a:pt x="325" y="1"/>
                  </a:moveTo>
                  <a:cubicBezTo>
                    <a:pt x="117" y="1"/>
                    <a:pt x="1" y="279"/>
                    <a:pt x="140" y="418"/>
                  </a:cubicBezTo>
                  <a:cubicBezTo>
                    <a:pt x="193" y="471"/>
                    <a:pt x="256" y="494"/>
                    <a:pt x="317" y="494"/>
                  </a:cubicBezTo>
                  <a:cubicBezTo>
                    <a:pt x="442" y="494"/>
                    <a:pt x="557" y="396"/>
                    <a:pt x="557" y="256"/>
                  </a:cubicBezTo>
                  <a:cubicBezTo>
                    <a:pt x="557" y="117"/>
                    <a:pt x="441" y="24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72"/>
            <p:cNvSpPr/>
            <p:nvPr/>
          </p:nvSpPr>
          <p:spPr>
            <a:xfrm>
              <a:off x="1939375" y="4326225"/>
              <a:ext cx="104300" cy="89175"/>
            </a:xfrm>
            <a:custGeom>
              <a:avLst/>
              <a:gdLst/>
              <a:ahLst/>
              <a:cxnLst/>
              <a:rect l="l" t="t" r="r" b="b"/>
              <a:pathLst>
                <a:path w="4172" h="3567" extrusionOk="0">
                  <a:moveTo>
                    <a:pt x="2374" y="479"/>
                  </a:moveTo>
                  <a:cubicBezTo>
                    <a:pt x="3046" y="479"/>
                    <a:pt x="3685" y="999"/>
                    <a:pt x="3685" y="1785"/>
                  </a:cubicBezTo>
                  <a:cubicBezTo>
                    <a:pt x="3685" y="2503"/>
                    <a:pt x="3106" y="3082"/>
                    <a:pt x="2387" y="3082"/>
                  </a:cubicBezTo>
                  <a:cubicBezTo>
                    <a:pt x="1228" y="3082"/>
                    <a:pt x="649" y="1669"/>
                    <a:pt x="1460" y="857"/>
                  </a:cubicBezTo>
                  <a:cubicBezTo>
                    <a:pt x="1729" y="596"/>
                    <a:pt x="2055" y="479"/>
                    <a:pt x="2374" y="479"/>
                  </a:cubicBezTo>
                  <a:close/>
                  <a:moveTo>
                    <a:pt x="2387" y="0"/>
                  </a:moveTo>
                  <a:cubicBezTo>
                    <a:pt x="788" y="0"/>
                    <a:pt x="0" y="1924"/>
                    <a:pt x="1136" y="3036"/>
                  </a:cubicBezTo>
                  <a:cubicBezTo>
                    <a:pt x="1495" y="3403"/>
                    <a:pt x="1940" y="3567"/>
                    <a:pt x="2377" y="3567"/>
                  </a:cubicBezTo>
                  <a:cubicBezTo>
                    <a:pt x="3291" y="3567"/>
                    <a:pt x="4172" y="2851"/>
                    <a:pt x="4172" y="1785"/>
                  </a:cubicBezTo>
                  <a:cubicBezTo>
                    <a:pt x="4172" y="788"/>
                    <a:pt x="3384" y="0"/>
                    <a:pt x="2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72"/>
            <p:cNvSpPr/>
            <p:nvPr/>
          </p:nvSpPr>
          <p:spPr>
            <a:xfrm>
              <a:off x="1984175" y="4351700"/>
              <a:ext cx="21850" cy="18750"/>
            </a:xfrm>
            <a:custGeom>
              <a:avLst/>
              <a:gdLst/>
              <a:ahLst/>
              <a:cxnLst/>
              <a:rect l="l" t="t" r="r" b="b"/>
              <a:pathLst>
                <a:path w="874" h="750" extrusionOk="0">
                  <a:moveTo>
                    <a:pt x="607" y="1"/>
                  </a:moveTo>
                  <a:cubicBezTo>
                    <a:pt x="543" y="1"/>
                    <a:pt x="479" y="24"/>
                    <a:pt x="433" y="70"/>
                  </a:cubicBezTo>
                  <a:lnTo>
                    <a:pt x="178" y="325"/>
                  </a:lnTo>
                  <a:cubicBezTo>
                    <a:pt x="0" y="503"/>
                    <a:pt x="164" y="749"/>
                    <a:pt x="354" y="749"/>
                  </a:cubicBezTo>
                  <a:cubicBezTo>
                    <a:pt x="412" y="749"/>
                    <a:pt x="472" y="727"/>
                    <a:pt x="526" y="673"/>
                  </a:cubicBezTo>
                  <a:lnTo>
                    <a:pt x="781" y="418"/>
                  </a:lnTo>
                  <a:cubicBezTo>
                    <a:pt x="873" y="325"/>
                    <a:pt x="873" y="163"/>
                    <a:pt x="781" y="70"/>
                  </a:cubicBezTo>
                  <a:cubicBezTo>
                    <a:pt x="734" y="24"/>
                    <a:pt x="670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72"/>
            <p:cNvSpPr/>
            <p:nvPr/>
          </p:nvSpPr>
          <p:spPr>
            <a:xfrm>
              <a:off x="1990550" y="4364450"/>
              <a:ext cx="28225" cy="25100"/>
            </a:xfrm>
            <a:custGeom>
              <a:avLst/>
              <a:gdLst/>
              <a:ahLst/>
              <a:cxnLst/>
              <a:rect l="l" t="t" r="r" b="b"/>
              <a:pathLst>
                <a:path w="1129" h="1004" extrusionOk="0">
                  <a:moveTo>
                    <a:pt x="862" y="1"/>
                  </a:moveTo>
                  <a:cubicBezTo>
                    <a:pt x="798" y="1"/>
                    <a:pt x="734" y="24"/>
                    <a:pt x="688" y="70"/>
                  </a:cubicBezTo>
                  <a:lnTo>
                    <a:pt x="178" y="580"/>
                  </a:lnTo>
                  <a:cubicBezTo>
                    <a:pt x="0" y="758"/>
                    <a:pt x="163" y="1004"/>
                    <a:pt x="354" y="1004"/>
                  </a:cubicBezTo>
                  <a:cubicBezTo>
                    <a:pt x="412" y="1004"/>
                    <a:pt x="472" y="981"/>
                    <a:pt x="526" y="928"/>
                  </a:cubicBezTo>
                  <a:lnTo>
                    <a:pt x="1035" y="418"/>
                  </a:lnTo>
                  <a:cubicBezTo>
                    <a:pt x="1128" y="325"/>
                    <a:pt x="1128" y="163"/>
                    <a:pt x="1035" y="70"/>
                  </a:cubicBezTo>
                  <a:cubicBezTo>
                    <a:pt x="989" y="24"/>
                    <a:pt x="925" y="1"/>
                    <a:pt x="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72"/>
            <p:cNvSpPr/>
            <p:nvPr/>
          </p:nvSpPr>
          <p:spPr>
            <a:xfrm>
              <a:off x="1954425" y="4493075"/>
              <a:ext cx="89250" cy="114750"/>
            </a:xfrm>
            <a:custGeom>
              <a:avLst/>
              <a:gdLst/>
              <a:ahLst/>
              <a:cxnLst/>
              <a:rect l="l" t="t" r="r" b="b"/>
              <a:pathLst>
                <a:path w="3570" h="4590" extrusionOk="0">
                  <a:moveTo>
                    <a:pt x="1785" y="487"/>
                  </a:moveTo>
                  <a:cubicBezTo>
                    <a:pt x="2086" y="487"/>
                    <a:pt x="2318" y="719"/>
                    <a:pt x="2318" y="1020"/>
                  </a:cubicBezTo>
                  <a:cubicBezTo>
                    <a:pt x="2202" y="1414"/>
                    <a:pt x="2017" y="1785"/>
                    <a:pt x="1785" y="2109"/>
                  </a:cubicBezTo>
                  <a:cubicBezTo>
                    <a:pt x="1553" y="1785"/>
                    <a:pt x="1368" y="1414"/>
                    <a:pt x="1252" y="1020"/>
                  </a:cubicBezTo>
                  <a:cubicBezTo>
                    <a:pt x="1252" y="719"/>
                    <a:pt x="1484" y="487"/>
                    <a:pt x="1785" y="487"/>
                  </a:cubicBezTo>
                  <a:close/>
                  <a:moveTo>
                    <a:pt x="2805" y="974"/>
                  </a:moveTo>
                  <a:cubicBezTo>
                    <a:pt x="2990" y="1206"/>
                    <a:pt x="3083" y="1484"/>
                    <a:pt x="3083" y="1785"/>
                  </a:cubicBezTo>
                  <a:cubicBezTo>
                    <a:pt x="3083" y="2295"/>
                    <a:pt x="2365" y="3315"/>
                    <a:pt x="1785" y="3987"/>
                  </a:cubicBezTo>
                  <a:cubicBezTo>
                    <a:pt x="1206" y="3315"/>
                    <a:pt x="487" y="2295"/>
                    <a:pt x="487" y="1785"/>
                  </a:cubicBezTo>
                  <a:cubicBezTo>
                    <a:pt x="487" y="1484"/>
                    <a:pt x="580" y="1206"/>
                    <a:pt x="789" y="974"/>
                  </a:cubicBezTo>
                  <a:lnTo>
                    <a:pt x="789" y="1020"/>
                  </a:lnTo>
                  <a:cubicBezTo>
                    <a:pt x="789" y="1484"/>
                    <a:pt x="1461" y="2503"/>
                    <a:pt x="1600" y="2689"/>
                  </a:cubicBezTo>
                  <a:cubicBezTo>
                    <a:pt x="1623" y="2758"/>
                    <a:pt x="1716" y="2805"/>
                    <a:pt x="1785" y="2805"/>
                  </a:cubicBezTo>
                  <a:cubicBezTo>
                    <a:pt x="1878" y="2805"/>
                    <a:pt x="1947" y="2758"/>
                    <a:pt x="1994" y="2689"/>
                  </a:cubicBezTo>
                  <a:cubicBezTo>
                    <a:pt x="2133" y="2503"/>
                    <a:pt x="2805" y="1484"/>
                    <a:pt x="2805" y="1020"/>
                  </a:cubicBezTo>
                  <a:lnTo>
                    <a:pt x="2805" y="974"/>
                  </a:lnTo>
                  <a:close/>
                  <a:moveTo>
                    <a:pt x="1785" y="0"/>
                  </a:moveTo>
                  <a:cubicBezTo>
                    <a:pt x="812" y="0"/>
                    <a:pt x="1" y="812"/>
                    <a:pt x="1" y="1785"/>
                  </a:cubicBezTo>
                  <a:cubicBezTo>
                    <a:pt x="1" y="2689"/>
                    <a:pt x="1461" y="4334"/>
                    <a:pt x="1600" y="4520"/>
                  </a:cubicBezTo>
                  <a:cubicBezTo>
                    <a:pt x="1646" y="4566"/>
                    <a:pt x="1716" y="4589"/>
                    <a:pt x="1785" y="4589"/>
                  </a:cubicBezTo>
                  <a:cubicBezTo>
                    <a:pt x="1855" y="4589"/>
                    <a:pt x="1924" y="4566"/>
                    <a:pt x="1971" y="4520"/>
                  </a:cubicBezTo>
                  <a:cubicBezTo>
                    <a:pt x="2133" y="4334"/>
                    <a:pt x="3570" y="2689"/>
                    <a:pt x="3570" y="1785"/>
                  </a:cubicBezTo>
                  <a:cubicBezTo>
                    <a:pt x="3570" y="812"/>
                    <a:pt x="2782" y="0"/>
                    <a:pt x="1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3" name="Google Shape;4993;p72"/>
          <p:cNvGrpSpPr/>
          <p:nvPr/>
        </p:nvGrpSpPr>
        <p:grpSpPr>
          <a:xfrm>
            <a:off x="1956882" y="1369988"/>
            <a:ext cx="307675" cy="410875"/>
            <a:chOff x="2471825" y="1349300"/>
            <a:chExt cx="307675" cy="410875"/>
          </a:xfrm>
        </p:grpSpPr>
        <p:sp>
          <p:nvSpPr>
            <p:cNvPr id="4994" name="Google Shape;4994;p72"/>
            <p:cNvSpPr/>
            <p:nvPr/>
          </p:nvSpPr>
          <p:spPr>
            <a:xfrm>
              <a:off x="2595225" y="1637025"/>
              <a:ext cx="60850" cy="95625"/>
            </a:xfrm>
            <a:custGeom>
              <a:avLst/>
              <a:gdLst/>
              <a:ahLst/>
              <a:cxnLst/>
              <a:rect l="l" t="t" r="r" b="b"/>
              <a:pathLst>
                <a:path w="2434" h="3825" extrusionOk="0">
                  <a:moveTo>
                    <a:pt x="1217" y="1"/>
                  </a:moveTo>
                  <a:cubicBezTo>
                    <a:pt x="1095" y="1"/>
                    <a:pt x="974" y="82"/>
                    <a:pt x="974" y="244"/>
                  </a:cubicBezTo>
                  <a:lnTo>
                    <a:pt x="974" y="522"/>
                  </a:lnTo>
                  <a:cubicBezTo>
                    <a:pt x="0" y="731"/>
                    <a:pt x="139" y="2144"/>
                    <a:pt x="1136" y="2167"/>
                  </a:cubicBezTo>
                  <a:lnTo>
                    <a:pt x="1298" y="2167"/>
                  </a:lnTo>
                  <a:cubicBezTo>
                    <a:pt x="1313" y="2166"/>
                    <a:pt x="1328" y="2165"/>
                    <a:pt x="1342" y="2165"/>
                  </a:cubicBezTo>
                  <a:cubicBezTo>
                    <a:pt x="1793" y="2165"/>
                    <a:pt x="1793" y="2842"/>
                    <a:pt x="1342" y="2842"/>
                  </a:cubicBezTo>
                  <a:cubicBezTo>
                    <a:pt x="1328" y="2842"/>
                    <a:pt x="1313" y="2841"/>
                    <a:pt x="1298" y="2840"/>
                  </a:cubicBezTo>
                  <a:lnTo>
                    <a:pt x="1043" y="2840"/>
                  </a:lnTo>
                  <a:cubicBezTo>
                    <a:pt x="904" y="2840"/>
                    <a:pt x="788" y="2724"/>
                    <a:pt x="788" y="2585"/>
                  </a:cubicBezTo>
                  <a:cubicBezTo>
                    <a:pt x="788" y="2422"/>
                    <a:pt x="667" y="2341"/>
                    <a:pt x="545" y="2341"/>
                  </a:cubicBezTo>
                  <a:cubicBezTo>
                    <a:pt x="423" y="2341"/>
                    <a:pt x="302" y="2422"/>
                    <a:pt x="302" y="2585"/>
                  </a:cubicBezTo>
                  <a:cubicBezTo>
                    <a:pt x="302" y="2955"/>
                    <a:pt x="580" y="3280"/>
                    <a:pt x="974" y="3326"/>
                  </a:cubicBezTo>
                  <a:lnTo>
                    <a:pt x="974" y="3581"/>
                  </a:lnTo>
                  <a:cubicBezTo>
                    <a:pt x="962" y="3743"/>
                    <a:pt x="1078" y="3824"/>
                    <a:pt x="1197" y="3824"/>
                  </a:cubicBezTo>
                  <a:cubicBezTo>
                    <a:pt x="1316" y="3824"/>
                    <a:pt x="1437" y="3743"/>
                    <a:pt x="1437" y="3581"/>
                  </a:cubicBezTo>
                  <a:lnTo>
                    <a:pt x="1437" y="3326"/>
                  </a:lnTo>
                  <a:cubicBezTo>
                    <a:pt x="2434" y="3118"/>
                    <a:pt x="2295" y="1681"/>
                    <a:pt x="1298" y="1681"/>
                  </a:cubicBezTo>
                  <a:lnTo>
                    <a:pt x="1113" y="1681"/>
                  </a:lnTo>
                  <a:cubicBezTo>
                    <a:pt x="696" y="1634"/>
                    <a:pt x="696" y="1032"/>
                    <a:pt x="1113" y="985"/>
                  </a:cubicBezTo>
                  <a:lnTo>
                    <a:pt x="1368" y="985"/>
                  </a:lnTo>
                  <a:cubicBezTo>
                    <a:pt x="1507" y="985"/>
                    <a:pt x="1623" y="1101"/>
                    <a:pt x="1623" y="1264"/>
                  </a:cubicBezTo>
                  <a:lnTo>
                    <a:pt x="1623" y="1426"/>
                  </a:lnTo>
                  <a:cubicBezTo>
                    <a:pt x="1623" y="1542"/>
                    <a:pt x="1739" y="1658"/>
                    <a:pt x="1878" y="1658"/>
                  </a:cubicBezTo>
                  <a:cubicBezTo>
                    <a:pt x="2017" y="1658"/>
                    <a:pt x="2133" y="1542"/>
                    <a:pt x="2133" y="1426"/>
                  </a:cubicBezTo>
                  <a:lnTo>
                    <a:pt x="2133" y="1264"/>
                  </a:lnTo>
                  <a:cubicBezTo>
                    <a:pt x="2133" y="870"/>
                    <a:pt x="1831" y="545"/>
                    <a:pt x="1460" y="522"/>
                  </a:cubicBezTo>
                  <a:lnTo>
                    <a:pt x="1460" y="244"/>
                  </a:lnTo>
                  <a:cubicBezTo>
                    <a:pt x="1460" y="82"/>
                    <a:pt x="1339" y="1"/>
                    <a:pt x="1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72"/>
            <p:cNvSpPr/>
            <p:nvPr/>
          </p:nvSpPr>
          <p:spPr>
            <a:xfrm>
              <a:off x="2471825" y="1349300"/>
              <a:ext cx="307675" cy="410875"/>
            </a:xfrm>
            <a:custGeom>
              <a:avLst/>
              <a:gdLst/>
              <a:ahLst/>
              <a:cxnLst/>
              <a:rect l="l" t="t" r="r" b="b"/>
              <a:pathLst>
                <a:path w="12307" h="16435" extrusionOk="0">
                  <a:moveTo>
                    <a:pt x="4009" y="907"/>
                  </a:moveTo>
                  <a:cubicBezTo>
                    <a:pt x="3708" y="1185"/>
                    <a:pt x="3430" y="1509"/>
                    <a:pt x="3221" y="1857"/>
                  </a:cubicBezTo>
                  <a:cubicBezTo>
                    <a:pt x="2503" y="2993"/>
                    <a:pt x="2109" y="4290"/>
                    <a:pt x="2063" y="5635"/>
                  </a:cubicBezTo>
                  <a:cubicBezTo>
                    <a:pt x="1831" y="5496"/>
                    <a:pt x="1553" y="5403"/>
                    <a:pt x="1252" y="5403"/>
                  </a:cubicBezTo>
                  <a:cubicBezTo>
                    <a:pt x="997" y="5403"/>
                    <a:pt x="719" y="5472"/>
                    <a:pt x="510" y="5611"/>
                  </a:cubicBezTo>
                  <a:cubicBezTo>
                    <a:pt x="695" y="3526"/>
                    <a:pt x="2063" y="1718"/>
                    <a:pt x="4009" y="907"/>
                  </a:cubicBezTo>
                  <a:close/>
                  <a:moveTo>
                    <a:pt x="5307" y="652"/>
                  </a:moveTo>
                  <a:lnTo>
                    <a:pt x="5307" y="652"/>
                  </a:lnTo>
                  <a:cubicBezTo>
                    <a:pt x="4728" y="1625"/>
                    <a:pt x="4427" y="3618"/>
                    <a:pt x="4380" y="5681"/>
                  </a:cubicBezTo>
                  <a:cubicBezTo>
                    <a:pt x="4088" y="5493"/>
                    <a:pt x="3759" y="5399"/>
                    <a:pt x="3425" y="5399"/>
                  </a:cubicBezTo>
                  <a:cubicBezTo>
                    <a:pt x="3388" y="5399"/>
                    <a:pt x="3351" y="5401"/>
                    <a:pt x="3314" y="5403"/>
                  </a:cubicBezTo>
                  <a:cubicBezTo>
                    <a:pt x="3036" y="5426"/>
                    <a:pt x="2781" y="5519"/>
                    <a:pt x="2549" y="5658"/>
                  </a:cubicBezTo>
                  <a:cubicBezTo>
                    <a:pt x="2596" y="4406"/>
                    <a:pt x="2967" y="3178"/>
                    <a:pt x="3615" y="2112"/>
                  </a:cubicBezTo>
                  <a:cubicBezTo>
                    <a:pt x="4009" y="1463"/>
                    <a:pt x="4612" y="930"/>
                    <a:pt x="5307" y="652"/>
                  </a:cubicBezTo>
                  <a:close/>
                  <a:moveTo>
                    <a:pt x="6999" y="652"/>
                  </a:moveTo>
                  <a:cubicBezTo>
                    <a:pt x="7694" y="930"/>
                    <a:pt x="8274" y="1463"/>
                    <a:pt x="8668" y="2112"/>
                  </a:cubicBezTo>
                  <a:cubicBezTo>
                    <a:pt x="9340" y="3178"/>
                    <a:pt x="9710" y="4406"/>
                    <a:pt x="9757" y="5658"/>
                  </a:cubicBezTo>
                  <a:cubicBezTo>
                    <a:pt x="9525" y="5519"/>
                    <a:pt x="9270" y="5426"/>
                    <a:pt x="8992" y="5403"/>
                  </a:cubicBezTo>
                  <a:cubicBezTo>
                    <a:pt x="8955" y="5401"/>
                    <a:pt x="8918" y="5399"/>
                    <a:pt x="8881" y="5399"/>
                  </a:cubicBezTo>
                  <a:cubicBezTo>
                    <a:pt x="8548" y="5399"/>
                    <a:pt x="8218" y="5493"/>
                    <a:pt x="7926" y="5681"/>
                  </a:cubicBezTo>
                  <a:cubicBezTo>
                    <a:pt x="7880" y="3618"/>
                    <a:pt x="7578" y="1625"/>
                    <a:pt x="6999" y="652"/>
                  </a:cubicBezTo>
                  <a:close/>
                  <a:moveTo>
                    <a:pt x="6142" y="490"/>
                  </a:moveTo>
                  <a:cubicBezTo>
                    <a:pt x="6373" y="490"/>
                    <a:pt x="6721" y="976"/>
                    <a:pt x="7022" y="2042"/>
                  </a:cubicBezTo>
                  <a:cubicBezTo>
                    <a:pt x="7300" y="3248"/>
                    <a:pt x="7439" y="4499"/>
                    <a:pt x="7439" y="5751"/>
                  </a:cubicBezTo>
                  <a:cubicBezTo>
                    <a:pt x="7034" y="5530"/>
                    <a:pt x="6588" y="5420"/>
                    <a:pt x="6142" y="5420"/>
                  </a:cubicBezTo>
                  <a:cubicBezTo>
                    <a:pt x="5695" y="5420"/>
                    <a:pt x="5249" y="5530"/>
                    <a:pt x="4844" y="5751"/>
                  </a:cubicBezTo>
                  <a:cubicBezTo>
                    <a:pt x="4844" y="4499"/>
                    <a:pt x="5006" y="3271"/>
                    <a:pt x="5284" y="2042"/>
                  </a:cubicBezTo>
                  <a:cubicBezTo>
                    <a:pt x="5562" y="976"/>
                    <a:pt x="5910" y="490"/>
                    <a:pt x="6142" y="490"/>
                  </a:cubicBezTo>
                  <a:close/>
                  <a:moveTo>
                    <a:pt x="11008" y="5890"/>
                  </a:moveTo>
                  <a:cubicBezTo>
                    <a:pt x="11263" y="5890"/>
                    <a:pt x="11495" y="5982"/>
                    <a:pt x="11680" y="6144"/>
                  </a:cubicBezTo>
                  <a:lnTo>
                    <a:pt x="7833" y="8972"/>
                  </a:lnTo>
                  <a:lnTo>
                    <a:pt x="10174" y="6307"/>
                  </a:lnTo>
                  <a:cubicBezTo>
                    <a:pt x="10383" y="6052"/>
                    <a:pt x="10684" y="5890"/>
                    <a:pt x="11008" y="5890"/>
                  </a:cubicBezTo>
                  <a:close/>
                  <a:moveTo>
                    <a:pt x="1252" y="5890"/>
                  </a:moveTo>
                  <a:cubicBezTo>
                    <a:pt x="1599" y="5890"/>
                    <a:pt x="1900" y="6052"/>
                    <a:pt x="2109" y="6307"/>
                  </a:cubicBezTo>
                  <a:lnTo>
                    <a:pt x="4450" y="8972"/>
                  </a:lnTo>
                  <a:lnTo>
                    <a:pt x="603" y="6121"/>
                  </a:lnTo>
                  <a:cubicBezTo>
                    <a:pt x="788" y="5982"/>
                    <a:pt x="1020" y="5890"/>
                    <a:pt x="1252" y="5890"/>
                  </a:cubicBezTo>
                  <a:close/>
                  <a:moveTo>
                    <a:pt x="3422" y="5887"/>
                  </a:moveTo>
                  <a:cubicBezTo>
                    <a:pt x="3787" y="5887"/>
                    <a:pt x="4145" y="6025"/>
                    <a:pt x="4403" y="6284"/>
                  </a:cubicBezTo>
                  <a:lnTo>
                    <a:pt x="5516" y="9435"/>
                  </a:lnTo>
                  <a:lnTo>
                    <a:pt x="5516" y="9435"/>
                  </a:lnTo>
                  <a:lnTo>
                    <a:pt x="2619" y="6168"/>
                  </a:lnTo>
                  <a:cubicBezTo>
                    <a:pt x="2827" y="6005"/>
                    <a:pt x="3082" y="5913"/>
                    <a:pt x="3337" y="5890"/>
                  </a:cubicBezTo>
                  <a:cubicBezTo>
                    <a:pt x="3366" y="5888"/>
                    <a:pt x="3394" y="5887"/>
                    <a:pt x="3422" y="5887"/>
                  </a:cubicBezTo>
                  <a:close/>
                  <a:moveTo>
                    <a:pt x="8811" y="5882"/>
                  </a:moveTo>
                  <a:cubicBezTo>
                    <a:pt x="8856" y="5882"/>
                    <a:pt x="8901" y="5884"/>
                    <a:pt x="8946" y="5890"/>
                  </a:cubicBezTo>
                  <a:cubicBezTo>
                    <a:pt x="9201" y="5890"/>
                    <a:pt x="9456" y="6005"/>
                    <a:pt x="9664" y="6168"/>
                  </a:cubicBezTo>
                  <a:lnTo>
                    <a:pt x="6767" y="9435"/>
                  </a:lnTo>
                  <a:lnTo>
                    <a:pt x="6767" y="9435"/>
                  </a:lnTo>
                  <a:lnTo>
                    <a:pt x="7880" y="6284"/>
                  </a:lnTo>
                  <a:cubicBezTo>
                    <a:pt x="8126" y="6037"/>
                    <a:pt x="8463" y="5882"/>
                    <a:pt x="8811" y="5882"/>
                  </a:cubicBezTo>
                  <a:close/>
                  <a:moveTo>
                    <a:pt x="6150" y="5872"/>
                  </a:moveTo>
                  <a:cubicBezTo>
                    <a:pt x="6588" y="5872"/>
                    <a:pt x="7022" y="5994"/>
                    <a:pt x="7393" y="6237"/>
                  </a:cubicBezTo>
                  <a:lnTo>
                    <a:pt x="6142" y="9806"/>
                  </a:lnTo>
                  <a:lnTo>
                    <a:pt x="4890" y="6237"/>
                  </a:lnTo>
                  <a:cubicBezTo>
                    <a:pt x="5272" y="5994"/>
                    <a:pt x="5713" y="5872"/>
                    <a:pt x="6150" y="5872"/>
                  </a:cubicBezTo>
                  <a:close/>
                  <a:moveTo>
                    <a:pt x="6142" y="10895"/>
                  </a:moveTo>
                  <a:cubicBezTo>
                    <a:pt x="7532" y="10895"/>
                    <a:pt x="8668" y="12031"/>
                    <a:pt x="8668" y="13421"/>
                  </a:cubicBezTo>
                  <a:cubicBezTo>
                    <a:pt x="8668" y="14943"/>
                    <a:pt x="7426" y="15944"/>
                    <a:pt x="6127" y="15944"/>
                  </a:cubicBezTo>
                  <a:cubicBezTo>
                    <a:pt x="5507" y="15944"/>
                    <a:pt x="4874" y="15715"/>
                    <a:pt x="4357" y="15206"/>
                  </a:cubicBezTo>
                  <a:cubicBezTo>
                    <a:pt x="2781" y="13607"/>
                    <a:pt x="3894" y="10895"/>
                    <a:pt x="6142" y="10895"/>
                  </a:cubicBezTo>
                  <a:close/>
                  <a:moveTo>
                    <a:pt x="6158" y="0"/>
                  </a:moveTo>
                  <a:cubicBezTo>
                    <a:pt x="2967" y="0"/>
                    <a:pt x="0" y="2538"/>
                    <a:pt x="0" y="6168"/>
                  </a:cubicBezTo>
                  <a:cubicBezTo>
                    <a:pt x="0" y="6237"/>
                    <a:pt x="23" y="6307"/>
                    <a:pt x="93" y="6353"/>
                  </a:cubicBezTo>
                  <a:lnTo>
                    <a:pt x="5655" y="10478"/>
                  </a:lnTo>
                  <a:cubicBezTo>
                    <a:pt x="4102" y="10733"/>
                    <a:pt x="3013" y="12124"/>
                    <a:pt x="3152" y="13676"/>
                  </a:cubicBezTo>
                  <a:cubicBezTo>
                    <a:pt x="3268" y="15252"/>
                    <a:pt x="4589" y="16434"/>
                    <a:pt x="6142" y="16434"/>
                  </a:cubicBezTo>
                  <a:cubicBezTo>
                    <a:pt x="7717" y="16434"/>
                    <a:pt x="9015" y="15252"/>
                    <a:pt x="9131" y="13676"/>
                  </a:cubicBezTo>
                  <a:cubicBezTo>
                    <a:pt x="9270" y="12124"/>
                    <a:pt x="8181" y="10733"/>
                    <a:pt x="6651" y="10478"/>
                  </a:cubicBezTo>
                  <a:lnTo>
                    <a:pt x="12213" y="6353"/>
                  </a:lnTo>
                  <a:lnTo>
                    <a:pt x="12237" y="6330"/>
                  </a:lnTo>
                  <a:cubicBezTo>
                    <a:pt x="12283" y="6284"/>
                    <a:pt x="12306" y="6237"/>
                    <a:pt x="12306" y="6168"/>
                  </a:cubicBezTo>
                  <a:cubicBezTo>
                    <a:pt x="12306" y="4569"/>
                    <a:pt x="11680" y="3039"/>
                    <a:pt x="10568" y="1880"/>
                  </a:cubicBezTo>
                  <a:cubicBezTo>
                    <a:pt x="10519" y="1826"/>
                    <a:pt x="10464" y="1804"/>
                    <a:pt x="10409" y="1804"/>
                  </a:cubicBezTo>
                  <a:cubicBezTo>
                    <a:pt x="10228" y="1804"/>
                    <a:pt x="10060" y="2050"/>
                    <a:pt x="10220" y="2228"/>
                  </a:cubicBezTo>
                  <a:cubicBezTo>
                    <a:pt x="11124" y="3132"/>
                    <a:pt x="11680" y="4337"/>
                    <a:pt x="11796" y="5611"/>
                  </a:cubicBezTo>
                  <a:cubicBezTo>
                    <a:pt x="11565" y="5472"/>
                    <a:pt x="11310" y="5403"/>
                    <a:pt x="11031" y="5403"/>
                  </a:cubicBezTo>
                  <a:cubicBezTo>
                    <a:pt x="10753" y="5403"/>
                    <a:pt x="10475" y="5496"/>
                    <a:pt x="10244" y="5635"/>
                  </a:cubicBezTo>
                  <a:cubicBezTo>
                    <a:pt x="10174" y="4290"/>
                    <a:pt x="9780" y="2993"/>
                    <a:pt x="9085" y="1857"/>
                  </a:cubicBezTo>
                  <a:cubicBezTo>
                    <a:pt x="8853" y="1509"/>
                    <a:pt x="8598" y="1185"/>
                    <a:pt x="8297" y="907"/>
                  </a:cubicBezTo>
                  <a:lnTo>
                    <a:pt x="8297" y="907"/>
                  </a:lnTo>
                  <a:cubicBezTo>
                    <a:pt x="8668" y="1069"/>
                    <a:pt x="9015" y="1255"/>
                    <a:pt x="9363" y="1486"/>
                  </a:cubicBezTo>
                  <a:cubicBezTo>
                    <a:pt x="9409" y="1520"/>
                    <a:pt x="9457" y="1535"/>
                    <a:pt x="9501" y="1535"/>
                  </a:cubicBezTo>
                  <a:cubicBezTo>
                    <a:pt x="9701" y="1535"/>
                    <a:pt x="9845" y="1244"/>
                    <a:pt x="9618" y="1092"/>
                  </a:cubicBezTo>
                  <a:cubicBezTo>
                    <a:pt x="8524" y="341"/>
                    <a:pt x="7326" y="0"/>
                    <a:pt x="6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6" name="Google Shape;4996;p72"/>
          <p:cNvGrpSpPr/>
          <p:nvPr/>
        </p:nvGrpSpPr>
        <p:grpSpPr>
          <a:xfrm>
            <a:off x="1905319" y="2058572"/>
            <a:ext cx="410800" cy="410800"/>
            <a:chOff x="2471825" y="2035925"/>
            <a:chExt cx="410800" cy="410800"/>
          </a:xfrm>
        </p:grpSpPr>
        <p:sp>
          <p:nvSpPr>
            <p:cNvPr id="4997" name="Google Shape;4997;p72"/>
            <p:cNvSpPr/>
            <p:nvPr/>
          </p:nvSpPr>
          <p:spPr>
            <a:xfrm>
              <a:off x="2636350" y="2125150"/>
              <a:ext cx="13950" cy="12200"/>
            </a:xfrm>
            <a:custGeom>
              <a:avLst/>
              <a:gdLst/>
              <a:ahLst/>
              <a:cxnLst/>
              <a:rect l="l" t="t" r="r" b="b"/>
              <a:pathLst>
                <a:path w="558" h="488" extrusionOk="0">
                  <a:moveTo>
                    <a:pt x="325" y="1"/>
                  </a:moveTo>
                  <a:cubicBezTo>
                    <a:pt x="1" y="1"/>
                    <a:pt x="1" y="487"/>
                    <a:pt x="325" y="487"/>
                  </a:cubicBezTo>
                  <a:cubicBezTo>
                    <a:pt x="441" y="487"/>
                    <a:pt x="557" y="371"/>
                    <a:pt x="557" y="256"/>
                  </a:cubicBezTo>
                  <a:cubicBezTo>
                    <a:pt x="557" y="116"/>
                    <a:pt x="441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72"/>
            <p:cNvSpPr/>
            <p:nvPr/>
          </p:nvSpPr>
          <p:spPr>
            <a:xfrm>
              <a:off x="2585375" y="2125150"/>
              <a:ext cx="14500" cy="12200"/>
            </a:xfrm>
            <a:custGeom>
              <a:avLst/>
              <a:gdLst/>
              <a:ahLst/>
              <a:cxnLst/>
              <a:rect l="l" t="t" r="r" b="b"/>
              <a:pathLst>
                <a:path w="580" h="488" extrusionOk="0">
                  <a:moveTo>
                    <a:pt x="325" y="1"/>
                  </a:moveTo>
                  <a:cubicBezTo>
                    <a:pt x="0" y="1"/>
                    <a:pt x="0" y="487"/>
                    <a:pt x="325" y="487"/>
                  </a:cubicBezTo>
                  <a:cubicBezTo>
                    <a:pt x="464" y="487"/>
                    <a:pt x="557" y="371"/>
                    <a:pt x="580" y="256"/>
                  </a:cubicBezTo>
                  <a:cubicBezTo>
                    <a:pt x="557" y="116"/>
                    <a:pt x="464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72"/>
            <p:cNvSpPr/>
            <p:nvPr/>
          </p:nvSpPr>
          <p:spPr>
            <a:xfrm>
              <a:off x="2610875" y="2344150"/>
              <a:ext cx="13925" cy="12125"/>
            </a:xfrm>
            <a:custGeom>
              <a:avLst/>
              <a:gdLst/>
              <a:ahLst/>
              <a:cxnLst/>
              <a:rect l="l" t="t" r="r" b="b"/>
              <a:pathLst>
                <a:path w="557" h="485" extrusionOk="0">
                  <a:moveTo>
                    <a:pt x="325" y="1"/>
                  </a:moveTo>
                  <a:cubicBezTo>
                    <a:pt x="116" y="1"/>
                    <a:pt x="0" y="256"/>
                    <a:pt x="139" y="418"/>
                  </a:cubicBezTo>
                  <a:cubicBezTo>
                    <a:pt x="192" y="463"/>
                    <a:pt x="255" y="484"/>
                    <a:pt x="316" y="484"/>
                  </a:cubicBezTo>
                  <a:cubicBezTo>
                    <a:pt x="441" y="484"/>
                    <a:pt x="556" y="396"/>
                    <a:pt x="556" y="256"/>
                  </a:cubicBezTo>
                  <a:cubicBezTo>
                    <a:pt x="556" y="117"/>
                    <a:pt x="440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72"/>
            <p:cNvSpPr/>
            <p:nvPr/>
          </p:nvSpPr>
          <p:spPr>
            <a:xfrm>
              <a:off x="2471825" y="2035925"/>
              <a:ext cx="410800" cy="410800"/>
            </a:xfrm>
            <a:custGeom>
              <a:avLst/>
              <a:gdLst/>
              <a:ahLst/>
              <a:cxnLst/>
              <a:rect l="l" t="t" r="r" b="b"/>
              <a:pathLst>
                <a:path w="16432" h="16432" extrusionOk="0">
                  <a:moveTo>
                    <a:pt x="5910" y="487"/>
                  </a:moveTo>
                  <a:cubicBezTo>
                    <a:pt x="7393" y="487"/>
                    <a:pt x="8598" y="1692"/>
                    <a:pt x="8598" y="3176"/>
                  </a:cubicBezTo>
                  <a:lnTo>
                    <a:pt x="8598" y="3292"/>
                  </a:lnTo>
                  <a:lnTo>
                    <a:pt x="8598" y="3338"/>
                  </a:lnTo>
                  <a:cubicBezTo>
                    <a:pt x="8343" y="3361"/>
                    <a:pt x="8111" y="3454"/>
                    <a:pt x="7926" y="3616"/>
                  </a:cubicBezTo>
                  <a:lnTo>
                    <a:pt x="7926" y="2550"/>
                  </a:lnTo>
                  <a:cubicBezTo>
                    <a:pt x="7926" y="2412"/>
                    <a:pt x="7809" y="2308"/>
                    <a:pt x="7674" y="2308"/>
                  </a:cubicBezTo>
                  <a:cubicBezTo>
                    <a:pt x="7651" y="2308"/>
                    <a:pt x="7626" y="2311"/>
                    <a:pt x="7602" y="2318"/>
                  </a:cubicBezTo>
                  <a:cubicBezTo>
                    <a:pt x="7034" y="2480"/>
                    <a:pt x="6449" y="2561"/>
                    <a:pt x="5863" y="2561"/>
                  </a:cubicBezTo>
                  <a:cubicBezTo>
                    <a:pt x="5278" y="2561"/>
                    <a:pt x="4693" y="2480"/>
                    <a:pt x="4125" y="2318"/>
                  </a:cubicBezTo>
                  <a:cubicBezTo>
                    <a:pt x="4104" y="2311"/>
                    <a:pt x="4083" y="2308"/>
                    <a:pt x="4061" y="2308"/>
                  </a:cubicBezTo>
                  <a:cubicBezTo>
                    <a:pt x="3941" y="2308"/>
                    <a:pt x="3824" y="2412"/>
                    <a:pt x="3824" y="2550"/>
                  </a:cubicBezTo>
                  <a:lnTo>
                    <a:pt x="3824" y="4867"/>
                  </a:lnTo>
                  <a:cubicBezTo>
                    <a:pt x="3430" y="4381"/>
                    <a:pt x="3221" y="3778"/>
                    <a:pt x="3221" y="3176"/>
                  </a:cubicBezTo>
                  <a:cubicBezTo>
                    <a:pt x="3221" y="3083"/>
                    <a:pt x="3221" y="2921"/>
                    <a:pt x="2596" y="1484"/>
                  </a:cubicBezTo>
                  <a:cubicBezTo>
                    <a:pt x="2433" y="1113"/>
                    <a:pt x="2248" y="742"/>
                    <a:pt x="2132" y="487"/>
                  </a:cubicBezTo>
                  <a:close/>
                  <a:moveTo>
                    <a:pt x="7439" y="2851"/>
                  </a:moveTo>
                  <a:lnTo>
                    <a:pt x="7439" y="5354"/>
                  </a:lnTo>
                  <a:cubicBezTo>
                    <a:pt x="6976" y="5679"/>
                    <a:pt x="6443" y="5841"/>
                    <a:pt x="5910" y="5841"/>
                  </a:cubicBezTo>
                  <a:cubicBezTo>
                    <a:pt x="5330" y="5841"/>
                    <a:pt x="4774" y="5655"/>
                    <a:pt x="4311" y="5308"/>
                  </a:cubicBezTo>
                  <a:lnTo>
                    <a:pt x="4311" y="5285"/>
                  </a:lnTo>
                  <a:lnTo>
                    <a:pt x="4311" y="2851"/>
                  </a:lnTo>
                  <a:cubicBezTo>
                    <a:pt x="4821" y="2979"/>
                    <a:pt x="5342" y="3042"/>
                    <a:pt x="5866" y="3042"/>
                  </a:cubicBezTo>
                  <a:cubicBezTo>
                    <a:pt x="6391" y="3042"/>
                    <a:pt x="6918" y="2979"/>
                    <a:pt x="7439" y="2851"/>
                  </a:cubicBezTo>
                  <a:close/>
                  <a:moveTo>
                    <a:pt x="6350" y="7162"/>
                  </a:moveTo>
                  <a:lnTo>
                    <a:pt x="6188" y="7973"/>
                  </a:lnTo>
                  <a:lnTo>
                    <a:pt x="5539" y="7973"/>
                  </a:lnTo>
                  <a:lnTo>
                    <a:pt x="5377" y="7162"/>
                  </a:lnTo>
                  <a:close/>
                  <a:moveTo>
                    <a:pt x="4890" y="7162"/>
                  </a:moveTo>
                  <a:lnTo>
                    <a:pt x="5099" y="8228"/>
                  </a:lnTo>
                  <a:lnTo>
                    <a:pt x="5099" y="9502"/>
                  </a:lnTo>
                  <a:lnTo>
                    <a:pt x="3940" y="7162"/>
                  </a:lnTo>
                  <a:close/>
                  <a:moveTo>
                    <a:pt x="7416" y="7162"/>
                  </a:moveTo>
                  <a:lnTo>
                    <a:pt x="7416" y="7927"/>
                  </a:lnTo>
                  <a:cubicBezTo>
                    <a:pt x="7393" y="7950"/>
                    <a:pt x="7370" y="7973"/>
                    <a:pt x="7370" y="8019"/>
                  </a:cubicBezTo>
                  <a:lnTo>
                    <a:pt x="6628" y="9502"/>
                  </a:lnTo>
                  <a:lnTo>
                    <a:pt x="6628" y="8228"/>
                  </a:lnTo>
                  <a:lnTo>
                    <a:pt x="6837" y="7162"/>
                  </a:lnTo>
                  <a:close/>
                  <a:moveTo>
                    <a:pt x="6142" y="8436"/>
                  </a:moveTo>
                  <a:lnTo>
                    <a:pt x="6142" y="10453"/>
                  </a:lnTo>
                  <a:lnTo>
                    <a:pt x="5863" y="11009"/>
                  </a:lnTo>
                  <a:lnTo>
                    <a:pt x="5585" y="10453"/>
                  </a:lnTo>
                  <a:cubicBezTo>
                    <a:pt x="5585" y="10453"/>
                    <a:pt x="5585" y="10453"/>
                    <a:pt x="5585" y="10429"/>
                  </a:cubicBezTo>
                  <a:lnTo>
                    <a:pt x="5585" y="8436"/>
                  </a:lnTo>
                  <a:close/>
                  <a:moveTo>
                    <a:pt x="15133" y="3825"/>
                  </a:moveTo>
                  <a:cubicBezTo>
                    <a:pt x="15574" y="3825"/>
                    <a:pt x="15921" y="4172"/>
                    <a:pt x="15921" y="4612"/>
                  </a:cubicBezTo>
                  <a:lnTo>
                    <a:pt x="15921" y="10267"/>
                  </a:lnTo>
                  <a:cubicBezTo>
                    <a:pt x="15921" y="10708"/>
                    <a:pt x="15574" y="11055"/>
                    <a:pt x="15133" y="11055"/>
                  </a:cubicBezTo>
                  <a:lnTo>
                    <a:pt x="12306" y="11055"/>
                  </a:lnTo>
                  <a:cubicBezTo>
                    <a:pt x="12237" y="11055"/>
                    <a:pt x="12190" y="11078"/>
                    <a:pt x="12144" y="11125"/>
                  </a:cubicBezTo>
                  <a:lnTo>
                    <a:pt x="11263" y="11982"/>
                  </a:lnTo>
                  <a:lnTo>
                    <a:pt x="11263" y="11310"/>
                  </a:lnTo>
                  <a:cubicBezTo>
                    <a:pt x="11263" y="11171"/>
                    <a:pt x="11171" y="11055"/>
                    <a:pt x="11031" y="11055"/>
                  </a:cubicBezTo>
                  <a:lnTo>
                    <a:pt x="8691" y="11055"/>
                  </a:lnTo>
                  <a:cubicBezTo>
                    <a:pt x="8250" y="11055"/>
                    <a:pt x="7903" y="10708"/>
                    <a:pt x="7903" y="10267"/>
                  </a:cubicBezTo>
                  <a:lnTo>
                    <a:pt x="7903" y="4612"/>
                  </a:lnTo>
                  <a:cubicBezTo>
                    <a:pt x="7903" y="4172"/>
                    <a:pt x="8250" y="3825"/>
                    <a:pt x="8691" y="3825"/>
                  </a:cubicBezTo>
                  <a:close/>
                  <a:moveTo>
                    <a:pt x="3430" y="7162"/>
                  </a:moveTo>
                  <a:lnTo>
                    <a:pt x="5678" y="11658"/>
                  </a:lnTo>
                  <a:cubicBezTo>
                    <a:pt x="5713" y="11739"/>
                    <a:pt x="5794" y="11779"/>
                    <a:pt x="5878" y="11779"/>
                  </a:cubicBezTo>
                  <a:cubicBezTo>
                    <a:pt x="5962" y="11779"/>
                    <a:pt x="6049" y="11739"/>
                    <a:pt x="6095" y="11658"/>
                  </a:cubicBezTo>
                  <a:lnTo>
                    <a:pt x="7439" y="8969"/>
                  </a:lnTo>
                  <a:lnTo>
                    <a:pt x="7439" y="10267"/>
                  </a:lnTo>
                  <a:cubicBezTo>
                    <a:pt x="7439" y="10962"/>
                    <a:pt x="8019" y="11542"/>
                    <a:pt x="8714" y="11542"/>
                  </a:cubicBezTo>
                  <a:lnTo>
                    <a:pt x="9757" y="11542"/>
                  </a:lnTo>
                  <a:lnTo>
                    <a:pt x="9734" y="13118"/>
                  </a:lnTo>
                  <a:lnTo>
                    <a:pt x="2016" y="13118"/>
                  </a:lnTo>
                  <a:lnTo>
                    <a:pt x="2016" y="7950"/>
                  </a:lnTo>
                  <a:cubicBezTo>
                    <a:pt x="2016" y="7509"/>
                    <a:pt x="2364" y="7162"/>
                    <a:pt x="2804" y="7162"/>
                  </a:cubicBezTo>
                  <a:close/>
                  <a:moveTo>
                    <a:pt x="15412" y="14624"/>
                  </a:moveTo>
                  <a:lnTo>
                    <a:pt x="15412" y="15945"/>
                  </a:lnTo>
                  <a:lnTo>
                    <a:pt x="973" y="15945"/>
                  </a:lnTo>
                  <a:lnTo>
                    <a:pt x="973" y="14624"/>
                  </a:lnTo>
                  <a:close/>
                  <a:moveTo>
                    <a:pt x="1761" y="1"/>
                  </a:moveTo>
                  <a:cubicBezTo>
                    <a:pt x="1599" y="1"/>
                    <a:pt x="1483" y="186"/>
                    <a:pt x="1553" y="348"/>
                  </a:cubicBezTo>
                  <a:cubicBezTo>
                    <a:pt x="1993" y="1252"/>
                    <a:pt x="2410" y="2202"/>
                    <a:pt x="2758" y="3176"/>
                  </a:cubicBezTo>
                  <a:cubicBezTo>
                    <a:pt x="2758" y="4914"/>
                    <a:pt x="4172" y="6327"/>
                    <a:pt x="5910" y="6327"/>
                  </a:cubicBezTo>
                  <a:cubicBezTo>
                    <a:pt x="6443" y="6327"/>
                    <a:pt x="6976" y="6212"/>
                    <a:pt x="7439" y="5933"/>
                  </a:cubicBezTo>
                  <a:lnTo>
                    <a:pt x="7439" y="6698"/>
                  </a:lnTo>
                  <a:lnTo>
                    <a:pt x="2804" y="6698"/>
                  </a:lnTo>
                  <a:cubicBezTo>
                    <a:pt x="2109" y="6698"/>
                    <a:pt x="1530" y="7254"/>
                    <a:pt x="1530" y="7950"/>
                  </a:cubicBezTo>
                  <a:lnTo>
                    <a:pt x="1530" y="13118"/>
                  </a:lnTo>
                  <a:lnTo>
                    <a:pt x="232" y="13118"/>
                  </a:lnTo>
                  <a:cubicBezTo>
                    <a:pt x="93" y="13118"/>
                    <a:pt x="0" y="13234"/>
                    <a:pt x="0" y="13350"/>
                  </a:cubicBezTo>
                  <a:lnTo>
                    <a:pt x="0" y="14392"/>
                  </a:lnTo>
                  <a:cubicBezTo>
                    <a:pt x="0" y="14531"/>
                    <a:pt x="93" y="14624"/>
                    <a:pt x="232" y="14624"/>
                  </a:cubicBezTo>
                  <a:lnTo>
                    <a:pt x="510" y="14624"/>
                  </a:lnTo>
                  <a:lnTo>
                    <a:pt x="510" y="16200"/>
                  </a:lnTo>
                  <a:cubicBezTo>
                    <a:pt x="510" y="16316"/>
                    <a:pt x="603" y="16432"/>
                    <a:pt x="742" y="16432"/>
                  </a:cubicBezTo>
                  <a:lnTo>
                    <a:pt x="15667" y="16432"/>
                  </a:lnTo>
                  <a:cubicBezTo>
                    <a:pt x="15806" y="16432"/>
                    <a:pt x="15898" y="16316"/>
                    <a:pt x="15898" y="16200"/>
                  </a:cubicBezTo>
                  <a:lnTo>
                    <a:pt x="15898" y="14624"/>
                  </a:lnTo>
                  <a:lnTo>
                    <a:pt x="16200" y="14624"/>
                  </a:lnTo>
                  <a:cubicBezTo>
                    <a:pt x="16339" y="14624"/>
                    <a:pt x="16431" y="14531"/>
                    <a:pt x="16431" y="14392"/>
                  </a:cubicBezTo>
                  <a:lnTo>
                    <a:pt x="16431" y="13350"/>
                  </a:lnTo>
                  <a:cubicBezTo>
                    <a:pt x="16431" y="13234"/>
                    <a:pt x="16315" y="13118"/>
                    <a:pt x="16200" y="13118"/>
                  </a:cubicBezTo>
                  <a:lnTo>
                    <a:pt x="14415" y="13118"/>
                  </a:lnTo>
                  <a:cubicBezTo>
                    <a:pt x="14299" y="13118"/>
                    <a:pt x="14183" y="13234"/>
                    <a:pt x="14183" y="13350"/>
                  </a:cubicBezTo>
                  <a:cubicBezTo>
                    <a:pt x="14183" y="13489"/>
                    <a:pt x="14299" y="13604"/>
                    <a:pt x="14415" y="13604"/>
                  </a:cubicBezTo>
                  <a:lnTo>
                    <a:pt x="15945" y="13604"/>
                  </a:lnTo>
                  <a:lnTo>
                    <a:pt x="15945" y="14137"/>
                  </a:lnTo>
                  <a:lnTo>
                    <a:pt x="464" y="14137"/>
                  </a:lnTo>
                  <a:lnTo>
                    <a:pt x="464" y="13604"/>
                  </a:lnTo>
                  <a:lnTo>
                    <a:pt x="13233" y="13604"/>
                  </a:lnTo>
                  <a:cubicBezTo>
                    <a:pt x="13372" y="13604"/>
                    <a:pt x="13465" y="13489"/>
                    <a:pt x="13465" y="13350"/>
                  </a:cubicBezTo>
                  <a:cubicBezTo>
                    <a:pt x="13465" y="13234"/>
                    <a:pt x="13349" y="13118"/>
                    <a:pt x="13233" y="13118"/>
                  </a:cubicBezTo>
                  <a:lnTo>
                    <a:pt x="10244" y="13118"/>
                  </a:lnTo>
                  <a:lnTo>
                    <a:pt x="10244" y="11542"/>
                  </a:lnTo>
                  <a:lnTo>
                    <a:pt x="10800" y="11542"/>
                  </a:lnTo>
                  <a:lnTo>
                    <a:pt x="10800" y="12585"/>
                  </a:lnTo>
                  <a:cubicBezTo>
                    <a:pt x="10800" y="12677"/>
                    <a:pt x="10846" y="12770"/>
                    <a:pt x="10939" y="12793"/>
                  </a:cubicBezTo>
                  <a:cubicBezTo>
                    <a:pt x="10972" y="12810"/>
                    <a:pt x="11004" y="12817"/>
                    <a:pt x="11036" y="12817"/>
                  </a:cubicBezTo>
                  <a:cubicBezTo>
                    <a:pt x="11094" y="12817"/>
                    <a:pt x="11149" y="12792"/>
                    <a:pt x="11194" y="12747"/>
                  </a:cubicBezTo>
                  <a:lnTo>
                    <a:pt x="12422" y="11542"/>
                  </a:lnTo>
                  <a:lnTo>
                    <a:pt x="15133" y="11542"/>
                  </a:lnTo>
                  <a:cubicBezTo>
                    <a:pt x="15852" y="11542"/>
                    <a:pt x="16408" y="10962"/>
                    <a:pt x="16408" y="10267"/>
                  </a:cubicBezTo>
                  <a:lnTo>
                    <a:pt x="16408" y="4612"/>
                  </a:lnTo>
                  <a:cubicBezTo>
                    <a:pt x="16408" y="3894"/>
                    <a:pt x="15852" y="3338"/>
                    <a:pt x="15133" y="3338"/>
                  </a:cubicBezTo>
                  <a:lnTo>
                    <a:pt x="9085" y="3338"/>
                  </a:lnTo>
                  <a:lnTo>
                    <a:pt x="9085" y="3292"/>
                  </a:lnTo>
                  <a:lnTo>
                    <a:pt x="9085" y="3152"/>
                  </a:lnTo>
                  <a:cubicBezTo>
                    <a:pt x="9085" y="1414"/>
                    <a:pt x="7648" y="1"/>
                    <a:pt x="5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72"/>
            <p:cNvSpPr/>
            <p:nvPr/>
          </p:nvSpPr>
          <p:spPr>
            <a:xfrm>
              <a:off x="2669375" y="2148325"/>
              <a:ext cx="175575" cy="150350"/>
            </a:xfrm>
            <a:custGeom>
              <a:avLst/>
              <a:gdLst/>
              <a:ahLst/>
              <a:cxnLst/>
              <a:rect l="l" t="t" r="r" b="b"/>
              <a:pathLst>
                <a:path w="7023" h="6014" extrusionOk="0">
                  <a:moveTo>
                    <a:pt x="3999" y="469"/>
                  </a:moveTo>
                  <a:cubicBezTo>
                    <a:pt x="5305" y="469"/>
                    <a:pt x="6559" y="1475"/>
                    <a:pt x="6559" y="3013"/>
                  </a:cubicBezTo>
                  <a:cubicBezTo>
                    <a:pt x="6536" y="4404"/>
                    <a:pt x="5424" y="5516"/>
                    <a:pt x="4033" y="5516"/>
                  </a:cubicBezTo>
                  <a:cubicBezTo>
                    <a:pt x="1762" y="5516"/>
                    <a:pt x="650" y="2805"/>
                    <a:pt x="2226" y="1206"/>
                  </a:cubicBezTo>
                  <a:cubicBezTo>
                    <a:pt x="2742" y="697"/>
                    <a:pt x="3376" y="469"/>
                    <a:pt x="3999" y="469"/>
                  </a:cubicBezTo>
                  <a:close/>
                  <a:moveTo>
                    <a:pt x="4033" y="1"/>
                  </a:moveTo>
                  <a:cubicBezTo>
                    <a:pt x="1345" y="1"/>
                    <a:pt x="1" y="3222"/>
                    <a:pt x="1901" y="5122"/>
                  </a:cubicBezTo>
                  <a:cubicBezTo>
                    <a:pt x="2509" y="5738"/>
                    <a:pt x="3261" y="6013"/>
                    <a:pt x="3999" y="6013"/>
                  </a:cubicBezTo>
                  <a:cubicBezTo>
                    <a:pt x="5540" y="6013"/>
                    <a:pt x="7023" y="4815"/>
                    <a:pt x="7023" y="3013"/>
                  </a:cubicBezTo>
                  <a:cubicBezTo>
                    <a:pt x="7023" y="1345"/>
                    <a:pt x="5679" y="1"/>
                    <a:pt x="4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72"/>
            <p:cNvSpPr/>
            <p:nvPr/>
          </p:nvSpPr>
          <p:spPr>
            <a:xfrm>
              <a:off x="2738900" y="2175550"/>
              <a:ext cx="62025" cy="96200"/>
            </a:xfrm>
            <a:custGeom>
              <a:avLst/>
              <a:gdLst/>
              <a:ahLst/>
              <a:cxnLst/>
              <a:rect l="l" t="t" r="r" b="b"/>
              <a:pathLst>
                <a:path w="2481" h="3848" extrusionOk="0">
                  <a:moveTo>
                    <a:pt x="1252" y="1"/>
                  </a:moveTo>
                  <a:cubicBezTo>
                    <a:pt x="1113" y="1"/>
                    <a:pt x="997" y="117"/>
                    <a:pt x="997" y="256"/>
                  </a:cubicBezTo>
                  <a:lnTo>
                    <a:pt x="997" y="534"/>
                  </a:lnTo>
                  <a:cubicBezTo>
                    <a:pt x="1" y="719"/>
                    <a:pt x="163" y="2179"/>
                    <a:pt x="1160" y="2179"/>
                  </a:cubicBezTo>
                  <a:lnTo>
                    <a:pt x="1322" y="2179"/>
                  </a:lnTo>
                  <a:cubicBezTo>
                    <a:pt x="1337" y="2178"/>
                    <a:pt x="1351" y="2177"/>
                    <a:pt x="1366" y="2177"/>
                  </a:cubicBezTo>
                  <a:cubicBezTo>
                    <a:pt x="1817" y="2177"/>
                    <a:pt x="1817" y="2853"/>
                    <a:pt x="1366" y="2853"/>
                  </a:cubicBezTo>
                  <a:cubicBezTo>
                    <a:pt x="1351" y="2853"/>
                    <a:pt x="1337" y="2853"/>
                    <a:pt x="1322" y="2851"/>
                  </a:cubicBezTo>
                  <a:lnTo>
                    <a:pt x="1067" y="2851"/>
                  </a:lnTo>
                  <a:cubicBezTo>
                    <a:pt x="928" y="2851"/>
                    <a:pt x="812" y="2736"/>
                    <a:pt x="812" y="2596"/>
                  </a:cubicBezTo>
                  <a:cubicBezTo>
                    <a:pt x="812" y="2457"/>
                    <a:pt x="696" y="2365"/>
                    <a:pt x="580" y="2365"/>
                  </a:cubicBezTo>
                  <a:cubicBezTo>
                    <a:pt x="441" y="2365"/>
                    <a:pt x="325" y="2457"/>
                    <a:pt x="325" y="2596"/>
                  </a:cubicBezTo>
                  <a:cubicBezTo>
                    <a:pt x="325" y="2967"/>
                    <a:pt x="627" y="3292"/>
                    <a:pt x="997" y="3338"/>
                  </a:cubicBezTo>
                  <a:lnTo>
                    <a:pt x="997" y="3593"/>
                  </a:lnTo>
                  <a:cubicBezTo>
                    <a:pt x="997" y="3732"/>
                    <a:pt x="1113" y="3848"/>
                    <a:pt x="1252" y="3848"/>
                  </a:cubicBezTo>
                  <a:cubicBezTo>
                    <a:pt x="1368" y="3848"/>
                    <a:pt x="1484" y="3732"/>
                    <a:pt x="1484" y="3593"/>
                  </a:cubicBezTo>
                  <a:lnTo>
                    <a:pt x="1484" y="3315"/>
                  </a:lnTo>
                  <a:cubicBezTo>
                    <a:pt x="2481" y="3129"/>
                    <a:pt x="2342" y="1669"/>
                    <a:pt x="1322" y="1669"/>
                  </a:cubicBezTo>
                  <a:lnTo>
                    <a:pt x="1160" y="1669"/>
                  </a:lnTo>
                  <a:cubicBezTo>
                    <a:pt x="1145" y="1671"/>
                    <a:pt x="1130" y="1671"/>
                    <a:pt x="1116" y="1671"/>
                  </a:cubicBezTo>
                  <a:cubicBezTo>
                    <a:pt x="664" y="1671"/>
                    <a:pt x="664" y="995"/>
                    <a:pt x="1116" y="995"/>
                  </a:cubicBezTo>
                  <a:cubicBezTo>
                    <a:pt x="1130" y="995"/>
                    <a:pt x="1145" y="996"/>
                    <a:pt x="1160" y="997"/>
                  </a:cubicBezTo>
                  <a:lnTo>
                    <a:pt x="1415" y="997"/>
                  </a:lnTo>
                  <a:cubicBezTo>
                    <a:pt x="1554" y="997"/>
                    <a:pt x="1669" y="1113"/>
                    <a:pt x="1669" y="1252"/>
                  </a:cubicBezTo>
                  <a:lnTo>
                    <a:pt x="1669" y="1415"/>
                  </a:lnTo>
                  <a:cubicBezTo>
                    <a:pt x="1669" y="1554"/>
                    <a:pt x="1785" y="1646"/>
                    <a:pt x="1901" y="1669"/>
                  </a:cubicBezTo>
                  <a:cubicBezTo>
                    <a:pt x="2040" y="1646"/>
                    <a:pt x="2156" y="1554"/>
                    <a:pt x="2156" y="1415"/>
                  </a:cubicBezTo>
                  <a:lnTo>
                    <a:pt x="2156" y="1252"/>
                  </a:lnTo>
                  <a:cubicBezTo>
                    <a:pt x="2156" y="858"/>
                    <a:pt x="1855" y="557"/>
                    <a:pt x="1484" y="511"/>
                  </a:cubicBezTo>
                  <a:lnTo>
                    <a:pt x="1484" y="256"/>
                  </a:lnTo>
                  <a:cubicBezTo>
                    <a:pt x="1484" y="117"/>
                    <a:pt x="1368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3" name="Google Shape;5003;p72"/>
          <p:cNvGrpSpPr/>
          <p:nvPr/>
        </p:nvGrpSpPr>
        <p:grpSpPr>
          <a:xfrm>
            <a:off x="1905319" y="2747381"/>
            <a:ext cx="410800" cy="410800"/>
            <a:chOff x="2394175" y="2644850"/>
            <a:chExt cx="410800" cy="410800"/>
          </a:xfrm>
        </p:grpSpPr>
        <p:sp>
          <p:nvSpPr>
            <p:cNvPr id="5004" name="Google Shape;5004;p72"/>
            <p:cNvSpPr/>
            <p:nvPr/>
          </p:nvSpPr>
          <p:spPr>
            <a:xfrm>
              <a:off x="2394175" y="2644850"/>
              <a:ext cx="410800" cy="410800"/>
            </a:xfrm>
            <a:custGeom>
              <a:avLst/>
              <a:gdLst/>
              <a:ahLst/>
              <a:cxnLst/>
              <a:rect l="l" t="t" r="r" b="b"/>
              <a:pathLst>
                <a:path w="16432" h="16432" extrusionOk="0">
                  <a:moveTo>
                    <a:pt x="15435" y="487"/>
                  </a:moveTo>
                  <a:cubicBezTo>
                    <a:pt x="15713" y="487"/>
                    <a:pt x="15968" y="719"/>
                    <a:pt x="15968" y="997"/>
                  </a:cubicBezTo>
                  <a:lnTo>
                    <a:pt x="15968" y="1530"/>
                  </a:lnTo>
                  <a:lnTo>
                    <a:pt x="487" y="1530"/>
                  </a:lnTo>
                  <a:lnTo>
                    <a:pt x="487" y="997"/>
                  </a:lnTo>
                  <a:cubicBezTo>
                    <a:pt x="487" y="719"/>
                    <a:pt x="719" y="487"/>
                    <a:pt x="1020" y="487"/>
                  </a:cubicBezTo>
                  <a:close/>
                  <a:moveTo>
                    <a:pt x="15968" y="10754"/>
                  </a:moveTo>
                  <a:lnTo>
                    <a:pt x="15968" y="11820"/>
                  </a:lnTo>
                  <a:cubicBezTo>
                    <a:pt x="15945" y="12098"/>
                    <a:pt x="15713" y="12330"/>
                    <a:pt x="15435" y="12330"/>
                  </a:cubicBezTo>
                  <a:lnTo>
                    <a:pt x="1020" y="12330"/>
                  </a:lnTo>
                  <a:cubicBezTo>
                    <a:pt x="719" y="12330"/>
                    <a:pt x="487" y="12098"/>
                    <a:pt x="487" y="11820"/>
                  </a:cubicBezTo>
                  <a:lnTo>
                    <a:pt x="487" y="10754"/>
                  </a:lnTo>
                  <a:close/>
                  <a:moveTo>
                    <a:pt x="9271" y="12817"/>
                  </a:moveTo>
                  <a:lnTo>
                    <a:pt x="9271" y="15945"/>
                  </a:lnTo>
                  <a:lnTo>
                    <a:pt x="7162" y="15945"/>
                  </a:lnTo>
                  <a:lnTo>
                    <a:pt x="7162" y="12817"/>
                  </a:lnTo>
                  <a:close/>
                  <a:moveTo>
                    <a:pt x="1020" y="1"/>
                  </a:moveTo>
                  <a:cubicBezTo>
                    <a:pt x="464" y="1"/>
                    <a:pt x="1" y="441"/>
                    <a:pt x="1" y="997"/>
                  </a:cubicBezTo>
                  <a:lnTo>
                    <a:pt x="1" y="11820"/>
                  </a:lnTo>
                  <a:cubicBezTo>
                    <a:pt x="1" y="12376"/>
                    <a:pt x="464" y="12817"/>
                    <a:pt x="1020" y="12817"/>
                  </a:cubicBezTo>
                  <a:lnTo>
                    <a:pt x="6698" y="12817"/>
                  </a:lnTo>
                  <a:lnTo>
                    <a:pt x="6698" y="15945"/>
                  </a:lnTo>
                  <a:lnTo>
                    <a:pt x="6165" y="15945"/>
                  </a:lnTo>
                  <a:cubicBezTo>
                    <a:pt x="5841" y="15945"/>
                    <a:pt x="5841" y="16432"/>
                    <a:pt x="6165" y="16432"/>
                  </a:cubicBezTo>
                  <a:lnTo>
                    <a:pt x="10267" y="16432"/>
                  </a:lnTo>
                  <a:cubicBezTo>
                    <a:pt x="10592" y="16432"/>
                    <a:pt x="10592" y="15945"/>
                    <a:pt x="10267" y="15945"/>
                  </a:cubicBezTo>
                  <a:lnTo>
                    <a:pt x="9734" y="15945"/>
                  </a:lnTo>
                  <a:lnTo>
                    <a:pt x="9734" y="12817"/>
                  </a:lnTo>
                  <a:lnTo>
                    <a:pt x="15412" y="12817"/>
                  </a:lnTo>
                  <a:cubicBezTo>
                    <a:pt x="15968" y="12817"/>
                    <a:pt x="16432" y="12376"/>
                    <a:pt x="16432" y="11820"/>
                  </a:cubicBezTo>
                  <a:lnTo>
                    <a:pt x="16432" y="4242"/>
                  </a:lnTo>
                  <a:cubicBezTo>
                    <a:pt x="16432" y="4103"/>
                    <a:pt x="16316" y="3987"/>
                    <a:pt x="16200" y="3987"/>
                  </a:cubicBezTo>
                  <a:cubicBezTo>
                    <a:pt x="16061" y="3987"/>
                    <a:pt x="15945" y="4103"/>
                    <a:pt x="15945" y="4242"/>
                  </a:cubicBezTo>
                  <a:lnTo>
                    <a:pt x="15945" y="10290"/>
                  </a:lnTo>
                  <a:lnTo>
                    <a:pt x="487" y="10290"/>
                  </a:lnTo>
                  <a:lnTo>
                    <a:pt x="487" y="2017"/>
                  </a:lnTo>
                  <a:lnTo>
                    <a:pt x="15968" y="2017"/>
                  </a:lnTo>
                  <a:lnTo>
                    <a:pt x="15968" y="3106"/>
                  </a:lnTo>
                  <a:cubicBezTo>
                    <a:pt x="15968" y="3245"/>
                    <a:pt x="16061" y="3361"/>
                    <a:pt x="16200" y="3361"/>
                  </a:cubicBezTo>
                  <a:cubicBezTo>
                    <a:pt x="16316" y="3361"/>
                    <a:pt x="16432" y="3245"/>
                    <a:pt x="16432" y="3106"/>
                  </a:cubicBezTo>
                  <a:lnTo>
                    <a:pt x="16432" y="997"/>
                  </a:lnTo>
                  <a:cubicBezTo>
                    <a:pt x="16432" y="441"/>
                    <a:pt x="15968" y="1"/>
                    <a:pt x="15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72"/>
            <p:cNvSpPr/>
            <p:nvPr/>
          </p:nvSpPr>
          <p:spPr>
            <a:xfrm>
              <a:off x="2578425" y="2927600"/>
              <a:ext cx="41725" cy="12175"/>
            </a:xfrm>
            <a:custGeom>
              <a:avLst/>
              <a:gdLst/>
              <a:ahLst/>
              <a:cxnLst/>
              <a:rect l="l" t="t" r="r" b="b"/>
              <a:pathLst>
                <a:path w="1669" h="487" extrusionOk="0">
                  <a:moveTo>
                    <a:pt x="325" y="0"/>
                  </a:moveTo>
                  <a:cubicBezTo>
                    <a:pt x="0" y="0"/>
                    <a:pt x="0" y="487"/>
                    <a:pt x="325" y="487"/>
                  </a:cubicBezTo>
                  <a:lnTo>
                    <a:pt x="1368" y="487"/>
                  </a:lnTo>
                  <a:cubicBezTo>
                    <a:pt x="1669" y="487"/>
                    <a:pt x="1669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72"/>
            <p:cNvSpPr/>
            <p:nvPr/>
          </p:nvSpPr>
          <p:spPr>
            <a:xfrm>
              <a:off x="2591750" y="2663975"/>
              <a:ext cx="13925" cy="12075"/>
            </a:xfrm>
            <a:custGeom>
              <a:avLst/>
              <a:gdLst/>
              <a:ahLst/>
              <a:cxnLst/>
              <a:rect l="l" t="t" r="r" b="b"/>
              <a:pathLst>
                <a:path w="557" h="483" extrusionOk="0">
                  <a:moveTo>
                    <a:pt x="302" y="1"/>
                  </a:moveTo>
                  <a:cubicBezTo>
                    <a:pt x="93" y="1"/>
                    <a:pt x="0" y="255"/>
                    <a:pt x="139" y="418"/>
                  </a:cubicBezTo>
                  <a:cubicBezTo>
                    <a:pt x="191" y="462"/>
                    <a:pt x="253" y="483"/>
                    <a:pt x="313" y="483"/>
                  </a:cubicBezTo>
                  <a:cubicBezTo>
                    <a:pt x="439" y="483"/>
                    <a:pt x="557" y="390"/>
                    <a:pt x="557" y="232"/>
                  </a:cubicBezTo>
                  <a:cubicBezTo>
                    <a:pt x="557" y="116"/>
                    <a:pt x="441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72"/>
            <p:cNvSpPr/>
            <p:nvPr/>
          </p:nvSpPr>
          <p:spPr>
            <a:xfrm>
              <a:off x="2457325" y="2747350"/>
              <a:ext cx="283975" cy="141125"/>
            </a:xfrm>
            <a:custGeom>
              <a:avLst/>
              <a:gdLst/>
              <a:ahLst/>
              <a:cxnLst/>
              <a:rect l="l" t="t" r="r" b="b"/>
              <a:pathLst>
                <a:path w="11359" h="5645" extrusionOk="0">
                  <a:moveTo>
                    <a:pt x="10378" y="487"/>
                  </a:moveTo>
                  <a:cubicBezTo>
                    <a:pt x="10717" y="487"/>
                    <a:pt x="10717" y="1025"/>
                    <a:pt x="10378" y="1025"/>
                  </a:cubicBezTo>
                  <a:cubicBezTo>
                    <a:pt x="10365" y="1025"/>
                    <a:pt x="10351" y="1024"/>
                    <a:pt x="10337" y="1022"/>
                  </a:cubicBezTo>
                  <a:cubicBezTo>
                    <a:pt x="10012" y="999"/>
                    <a:pt x="10012" y="513"/>
                    <a:pt x="10337" y="489"/>
                  </a:cubicBezTo>
                  <a:cubicBezTo>
                    <a:pt x="10351" y="488"/>
                    <a:pt x="10365" y="487"/>
                    <a:pt x="10378" y="487"/>
                  </a:cubicBezTo>
                  <a:close/>
                  <a:moveTo>
                    <a:pt x="4150" y="2273"/>
                  </a:moveTo>
                  <a:cubicBezTo>
                    <a:pt x="4157" y="2273"/>
                    <a:pt x="4165" y="2273"/>
                    <a:pt x="4172" y="2274"/>
                  </a:cubicBezTo>
                  <a:cubicBezTo>
                    <a:pt x="4497" y="2320"/>
                    <a:pt x="4497" y="2807"/>
                    <a:pt x="4172" y="2830"/>
                  </a:cubicBezTo>
                  <a:cubicBezTo>
                    <a:pt x="4157" y="2832"/>
                    <a:pt x="4143" y="2833"/>
                    <a:pt x="4129" y="2833"/>
                  </a:cubicBezTo>
                  <a:cubicBezTo>
                    <a:pt x="3763" y="2833"/>
                    <a:pt x="3770" y="2273"/>
                    <a:pt x="4150" y="2273"/>
                  </a:cubicBezTo>
                  <a:close/>
                  <a:moveTo>
                    <a:pt x="7238" y="3821"/>
                  </a:moveTo>
                  <a:cubicBezTo>
                    <a:pt x="7380" y="3821"/>
                    <a:pt x="7509" y="3931"/>
                    <a:pt x="7509" y="4105"/>
                  </a:cubicBezTo>
                  <a:cubicBezTo>
                    <a:pt x="7509" y="4244"/>
                    <a:pt x="7394" y="4383"/>
                    <a:pt x="7255" y="4383"/>
                  </a:cubicBezTo>
                  <a:cubicBezTo>
                    <a:pt x="7000" y="4383"/>
                    <a:pt x="6884" y="4082"/>
                    <a:pt x="7046" y="3896"/>
                  </a:cubicBezTo>
                  <a:cubicBezTo>
                    <a:pt x="7105" y="3845"/>
                    <a:pt x="7173" y="3821"/>
                    <a:pt x="7238" y="3821"/>
                  </a:cubicBezTo>
                  <a:close/>
                  <a:moveTo>
                    <a:pt x="1044" y="4598"/>
                  </a:moveTo>
                  <a:cubicBezTo>
                    <a:pt x="1184" y="4598"/>
                    <a:pt x="1322" y="4713"/>
                    <a:pt x="1322" y="4870"/>
                  </a:cubicBezTo>
                  <a:cubicBezTo>
                    <a:pt x="1322" y="5032"/>
                    <a:pt x="1206" y="5148"/>
                    <a:pt x="1044" y="5148"/>
                  </a:cubicBezTo>
                  <a:cubicBezTo>
                    <a:pt x="812" y="5148"/>
                    <a:pt x="673" y="4870"/>
                    <a:pt x="858" y="4684"/>
                  </a:cubicBezTo>
                  <a:cubicBezTo>
                    <a:pt x="911" y="4624"/>
                    <a:pt x="977" y="4598"/>
                    <a:pt x="1044" y="4598"/>
                  </a:cubicBezTo>
                  <a:close/>
                  <a:moveTo>
                    <a:pt x="10378" y="1"/>
                  </a:moveTo>
                  <a:cubicBezTo>
                    <a:pt x="10357" y="1"/>
                    <a:pt x="10336" y="1"/>
                    <a:pt x="10314" y="3"/>
                  </a:cubicBezTo>
                  <a:cubicBezTo>
                    <a:pt x="9897" y="3"/>
                    <a:pt x="9572" y="350"/>
                    <a:pt x="9572" y="768"/>
                  </a:cubicBezTo>
                  <a:cubicBezTo>
                    <a:pt x="9572" y="953"/>
                    <a:pt x="9618" y="1115"/>
                    <a:pt x="9757" y="1254"/>
                  </a:cubicBezTo>
                  <a:lnTo>
                    <a:pt x="7718" y="3525"/>
                  </a:lnTo>
                  <a:cubicBezTo>
                    <a:pt x="7577" y="3406"/>
                    <a:pt x="7406" y="3348"/>
                    <a:pt x="7238" y="3348"/>
                  </a:cubicBezTo>
                  <a:cubicBezTo>
                    <a:pt x="7046" y="3348"/>
                    <a:pt x="6857" y="3424"/>
                    <a:pt x="6722" y="3572"/>
                  </a:cubicBezTo>
                  <a:lnTo>
                    <a:pt x="4914" y="2668"/>
                  </a:lnTo>
                  <a:lnTo>
                    <a:pt x="4914" y="2575"/>
                  </a:lnTo>
                  <a:cubicBezTo>
                    <a:pt x="4937" y="2031"/>
                    <a:pt x="4543" y="1758"/>
                    <a:pt x="4152" y="1758"/>
                  </a:cubicBezTo>
                  <a:cubicBezTo>
                    <a:pt x="3761" y="1758"/>
                    <a:pt x="3373" y="2031"/>
                    <a:pt x="3407" y="2575"/>
                  </a:cubicBezTo>
                  <a:cubicBezTo>
                    <a:pt x="3384" y="2598"/>
                    <a:pt x="3384" y="2645"/>
                    <a:pt x="3407" y="2691"/>
                  </a:cubicBezTo>
                  <a:lnTo>
                    <a:pt x="1414" y="4174"/>
                  </a:lnTo>
                  <a:cubicBezTo>
                    <a:pt x="1414" y="4174"/>
                    <a:pt x="1391" y="4197"/>
                    <a:pt x="1391" y="4197"/>
                  </a:cubicBezTo>
                  <a:cubicBezTo>
                    <a:pt x="1275" y="4151"/>
                    <a:pt x="1159" y="4128"/>
                    <a:pt x="1044" y="4128"/>
                  </a:cubicBezTo>
                  <a:cubicBezTo>
                    <a:pt x="279" y="4128"/>
                    <a:pt x="1" y="5124"/>
                    <a:pt x="650" y="5518"/>
                  </a:cubicBezTo>
                  <a:cubicBezTo>
                    <a:pt x="786" y="5606"/>
                    <a:pt x="926" y="5644"/>
                    <a:pt x="1061" y="5644"/>
                  </a:cubicBezTo>
                  <a:cubicBezTo>
                    <a:pt x="1571" y="5644"/>
                    <a:pt x="1995" y="5095"/>
                    <a:pt x="1739" y="4545"/>
                  </a:cubicBezTo>
                  <a:lnTo>
                    <a:pt x="3639" y="3131"/>
                  </a:lnTo>
                  <a:cubicBezTo>
                    <a:pt x="3775" y="3256"/>
                    <a:pt x="3956" y="3320"/>
                    <a:pt x="4140" y="3320"/>
                  </a:cubicBezTo>
                  <a:cubicBezTo>
                    <a:pt x="4332" y="3320"/>
                    <a:pt x="4528" y="3250"/>
                    <a:pt x="4682" y="3108"/>
                  </a:cubicBezTo>
                  <a:lnTo>
                    <a:pt x="6490" y="4012"/>
                  </a:lnTo>
                  <a:cubicBezTo>
                    <a:pt x="6467" y="4035"/>
                    <a:pt x="6467" y="4082"/>
                    <a:pt x="6490" y="4105"/>
                  </a:cubicBezTo>
                  <a:cubicBezTo>
                    <a:pt x="6478" y="4615"/>
                    <a:pt x="6855" y="4870"/>
                    <a:pt x="7234" y="4870"/>
                  </a:cubicBezTo>
                  <a:cubicBezTo>
                    <a:pt x="7614" y="4870"/>
                    <a:pt x="7996" y="4615"/>
                    <a:pt x="7996" y="4105"/>
                  </a:cubicBezTo>
                  <a:cubicBezTo>
                    <a:pt x="7996" y="4058"/>
                    <a:pt x="7996" y="4012"/>
                    <a:pt x="7973" y="3966"/>
                  </a:cubicBezTo>
                  <a:lnTo>
                    <a:pt x="10175" y="1509"/>
                  </a:lnTo>
                  <a:lnTo>
                    <a:pt x="10314" y="1509"/>
                  </a:lnTo>
                  <a:cubicBezTo>
                    <a:pt x="10336" y="1511"/>
                    <a:pt x="10357" y="1511"/>
                    <a:pt x="10378" y="1511"/>
                  </a:cubicBezTo>
                  <a:cubicBezTo>
                    <a:pt x="11358" y="1511"/>
                    <a:pt x="11358" y="1"/>
                    <a:pt x="10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72"/>
            <p:cNvSpPr/>
            <p:nvPr/>
          </p:nvSpPr>
          <p:spPr>
            <a:xfrm>
              <a:off x="2720375" y="2792600"/>
              <a:ext cx="61425" cy="95625"/>
            </a:xfrm>
            <a:custGeom>
              <a:avLst/>
              <a:gdLst/>
              <a:ahLst/>
              <a:cxnLst/>
              <a:rect l="l" t="t" r="r" b="b"/>
              <a:pathLst>
                <a:path w="2457" h="3825" extrusionOk="0">
                  <a:moveTo>
                    <a:pt x="1229" y="0"/>
                  </a:moveTo>
                  <a:cubicBezTo>
                    <a:pt x="1113" y="0"/>
                    <a:pt x="997" y="116"/>
                    <a:pt x="997" y="232"/>
                  </a:cubicBezTo>
                  <a:lnTo>
                    <a:pt x="997" y="510"/>
                  </a:lnTo>
                  <a:cubicBezTo>
                    <a:pt x="0" y="696"/>
                    <a:pt x="139" y="2156"/>
                    <a:pt x="1159" y="2156"/>
                  </a:cubicBezTo>
                  <a:lnTo>
                    <a:pt x="1321" y="2156"/>
                  </a:lnTo>
                  <a:cubicBezTo>
                    <a:pt x="1336" y="2154"/>
                    <a:pt x="1351" y="2154"/>
                    <a:pt x="1365" y="2154"/>
                  </a:cubicBezTo>
                  <a:cubicBezTo>
                    <a:pt x="1817" y="2154"/>
                    <a:pt x="1817" y="2830"/>
                    <a:pt x="1365" y="2830"/>
                  </a:cubicBezTo>
                  <a:cubicBezTo>
                    <a:pt x="1351" y="2830"/>
                    <a:pt x="1336" y="2829"/>
                    <a:pt x="1321" y="2828"/>
                  </a:cubicBezTo>
                  <a:lnTo>
                    <a:pt x="1066" y="2828"/>
                  </a:lnTo>
                  <a:cubicBezTo>
                    <a:pt x="1054" y="2830"/>
                    <a:pt x="1043" y="2831"/>
                    <a:pt x="1031" y="2831"/>
                  </a:cubicBezTo>
                  <a:cubicBezTo>
                    <a:pt x="908" y="2831"/>
                    <a:pt x="811" y="2721"/>
                    <a:pt x="811" y="2573"/>
                  </a:cubicBezTo>
                  <a:cubicBezTo>
                    <a:pt x="811" y="2457"/>
                    <a:pt x="695" y="2341"/>
                    <a:pt x="556" y="2341"/>
                  </a:cubicBezTo>
                  <a:cubicBezTo>
                    <a:pt x="441" y="2341"/>
                    <a:pt x="325" y="2457"/>
                    <a:pt x="325" y="2573"/>
                  </a:cubicBezTo>
                  <a:cubicBezTo>
                    <a:pt x="325" y="2967"/>
                    <a:pt x="626" y="3291"/>
                    <a:pt x="997" y="3314"/>
                  </a:cubicBezTo>
                  <a:lnTo>
                    <a:pt x="997" y="3593"/>
                  </a:lnTo>
                  <a:cubicBezTo>
                    <a:pt x="997" y="3708"/>
                    <a:pt x="1113" y="3824"/>
                    <a:pt x="1229" y="3824"/>
                  </a:cubicBezTo>
                  <a:cubicBezTo>
                    <a:pt x="1368" y="3824"/>
                    <a:pt x="1483" y="3708"/>
                    <a:pt x="1483" y="3593"/>
                  </a:cubicBezTo>
                  <a:lnTo>
                    <a:pt x="1483" y="3291"/>
                  </a:lnTo>
                  <a:cubicBezTo>
                    <a:pt x="2457" y="3083"/>
                    <a:pt x="2318" y="1669"/>
                    <a:pt x="1321" y="1646"/>
                  </a:cubicBezTo>
                  <a:lnTo>
                    <a:pt x="1159" y="1646"/>
                  </a:lnTo>
                  <a:cubicBezTo>
                    <a:pt x="1144" y="1647"/>
                    <a:pt x="1129" y="1648"/>
                    <a:pt x="1115" y="1648"/>
                  </a:cubicBezTo>
                  <a:cubicBezTo>
                    <a:pt x="664" y="1648"/>
                    <a:pt x="664" y="972"/>
                    <a:pt x="1115" y="972"/>
                  </a:cubicBezTo>
                  <a:cubicBezTo>
                    <a:pt x="1129" y="972"/>
                    <a:pt x="1144" y="972"/>
                    <a:pt x="1159" y="974"/>
                  </a:cubicBezTo>
                  <a:lnTo>
                    <a:pt x="1414" y="974"/>
                  </a:lnTo>
                  <a:cubicBezTo>
                    <a:pt x="1553" y="974"/>
                    <a:pt x="1669" y="1090"/>
                    <a:pt x="1669" y="1229"/>
                  </a:cubicBezTo>
                  <a:lnTo>
                    <a:pt x="1669" y="1391"/>
                  </a:lnTo>
                  <a:cubicBezTo>
                    <a:pt x="1669" y="1530"/>
                    <a:pt x="1762" y="1646"/>
                    <a:pt x="1901" y="1646"/>
                  </a:cubicBezTo>
                  <a:cubicBezTo>
                    <a:pt x="2040" y="1646"/>
                    <a:pt x="2156" y="1553"/>
                    <a:pt x="2156" y="1414"/>
                  </a:cubicBezTo>
                  <a:lnTo>
                    <a:pt x="2156" y="1252"/>
                  </a:lnTo>
                  <a:cubicBezTo>
                    <a:pt x="2156" y="858"/>
                    <a:pt x="1854" y="533"/>
                    <a:pt x="1483" y="510"/>
                  </a:cubicBezTo>
                  <a:lnTo>
                    <a:pt x="1483" y="232"/>
                  </a:lnTo>
                  <a:cubicBezTo>
                    <a:pt x="1483" y="116"/>
                    <a:pt x="1368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72"/>
            <p:cNvSpPr/>
            <p:nvPr/>
          </p:nvSpPr>
          <p:spPr>
            <a:xfrm>
              <a:off x="2579000" y="2709175"/>
              <a:ext cx="61825" cy="95625"/>
            </a:xfrm>
            <a:custGeom>
              <a:avLst/>
              <a:gdLst/>
              <a:ahLst/>
              <a:cxnLst/>
              <a:rect l="l" t="t" r="r" b="b"/>
              <a:pathLst>
                <a:path w="2473" h="3825" extrusionOk="0">
                  <a:moveTo>
                    <a:pt x="1229" y="0"/>
                  </a:moveTo>
                  <a:cubicBezTo>
                    <a:pt x="1090" y="0"/>
                    <a:pt x="997" y="93"/>
                    <a:pt x="997" y="232"/>
                  </a:cubicBezTo>
                  <a:lnTo>
                    <a:pt x="997" y="533"/>
                  </a:lnTo>
                  <a:cubicBezTo>
                    <a:pt x="0" y="719"/>
                    <a:pt x="140" y="2155"/>
                    <a:pt x="1136" y="2155"/>
                  </a:cubicBezTo>
                  <a:lnTo>
                    <a:pt x="1321" y="2155"/>
                  </a:lnTo>
                  <a:cubicBezTo>
                    <a:pt x="1336" y="2154"/>
                    <a:pt x="1350" y="2153"/>
                    <a:pt x="1364" y="2153"/>
                  </a:cubicBezTo>
                  <a:cubicBezTo>
                    <a:pt x="1817" y="2153"/>
                    <a:pt x="1817" y="2853"/>
                    <a:pt x="1364" y="2853"/>
                  </a:cubicBezTo>
                  <a:cubicBezTo>
                    <a:pt x="1350" y="2853"/>
                    <a:pt x="1336" y="2852"/>
                    <a:pt x="1321" y="2851"/>
                  </a:cubicBezTo>
                  <a:lnTo>
                    <a:pt x="1067" y="2851"/>
                  </a:lnTo>
                  <a:cubicBezTo>
                    <a:pt x="928" y="2851"/>
                    <a:pt x="812" y="2735"/>
                    <a:pt x="812" y="2596"/>
                  </a:cubicBezTo>
                  <a:cubicBezTo>
                    <a:pt x="812" y="2457"/>
                    <a:pt x="696" y="2341"/>
                    <a:pt x="557" y="2341"/>
                  </a:cubicBezTo>
                  <a:cubicBezTo>
                    <a:pt x="441" y="2341"/>
                    <a:pt x="325" y="2457"/>
                    <a:pt x="325" y="2596"/>
                  </a:cubicBezTo>
                  <a:cubicBezTo>
                    <a:pt x="325" y="2967"/>
                    <a:pt x="626" y="3291"/>
                    <a:pt x="997" y="3314"/>
                  </a:cubicBezTo>
                  <a:lnTo>
                    <a:pt x="997" y="3592"/>
                  </a:lnTo>
                  <a:cubicBezTo>
                    <a:pt x="997" y="3731"/>
                    <a:pt x="1113" y="3824"/>
                    <a:pt x="1229" y="3824"/>
                  </a:cubicBezTo>
                  <a:cubicBezTo>
                    <a:pt x="1368" y="3824"/>
                    <a:pt x="1484" y="3731"/>
                    <a:pt x="1484" y="3592"/>
                  </a:cubicBezTo>
                  <a:lnTo>
                    <a:pt x="1484" y="3291"/>
                  </a:lnTo>
                  <a:cubicBezTo>
                    <a:pt x="2472" y="3107"/>
                    <a:pt x="2320" y="1669"/>
                    <a:pt x="1345" y="1669"/>
                  </a:cubicBezTo>
                  <a:cubicBezTo>
                    <a:pt x="1337" y="1669"/>
                    <a:pt x="1329" y="1669"/>
                    <a:pt x="1321" y="1669"/>
                  </a:cubicBezTo>
                  <a:lnTo>
                    <a:pt x="1159" y="1669"/>
                  </a:lnTo>
                  <a:cubicBezTo>
                    <a:pt x="742" y="1622"/>
                    <a:pt x="742" y="1020"/>
                    <a:pt x="1159" y="974"/>
                  </a:cubicBezTo>
                  <a:lnTo>
                    <a:pt x="1414" y="974"/>
                  </a:lnTo>
                  <a:cubicBezTo>
                    <a:pt x="1553" y="974"/>
                    <a:pt x="1669" y="1089"/>
                    <a:pt x="1669" y="1228"/>
                  </a:cubicBezTo>
                  <a:lnTo>
                    <a:pt x="1669" y="1414"/>
                  </a:lnTo>
                  <a:cubicBezTo>
                    <a:pt x="1669" y="1530"/>
                    <a:pt x="1762" y="1646"/>
                    <a:pt x="1901" y="1646"/>
                  </a:cubicBezTo>
                  <a:cubicBezTo>
                    <a:pt x="2040" y="1646"/>
                    <a:pt x="2133" y="1530"/>
                    <a:pt x="2133" y="1414"/>
                  </a:cubicBezTo>
                  <a:lnTo>
                    <a:pt x="2133" y="1228"/>
                  </a:lnTo>
                  <a:cubicBezTo>
                    <a:pt x="2133" y="858"/>
                    <a:pt x="1855" y="533"/>
                    <a:pt x="1484" y="510"/>
                  </a:cubicBezTo>
                  <a:lnTo>
                    <a:pt x="1484" y="232"/>
                  </a:lnTo>
                  <a:cubicBezTo>
                    <a:pt x="1484" y="93"/>
                    <a:pt x="1368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72"/>
            <p:cNvSpPr/>
            <p:nvPr/>
          </p:nvSpPr>
          <p:spPr>
            <a:xfrm>
              <a:off x="2418700" y="2754350"/>
              <a:ext cx="61250" cy="95625"/>
            </a:xfrm>
            <a:custGeom>
              <a:avLst/>
              <a:gdLst/>
              <a:ahLst/>
              <a:cxnLst/>
              <a:rect l="l" t="t" r="r" b="b"/>
              <a:pathLst>
                <a:path w="2450" h="3825" extrusionOk="0">
                  <a:moveTo>
                    <a:pt x="1221" y="1"/>
                  </a:moveTo>
                  <a:cubicBezTo>
                    <a:pt x="1082" y="1"/>
                    <a:pt x="966" y="94"/>
                    <a:pt x="966" y="233"/>
                  </a:cubicBezTo>
                  <a:lnTo>
                    <a:pt x="966" y="511"/>
                  </a:lnTo>
                  <a:cubicBezTo>
                    <a:pt x="1" y="695"/>
                    <a:pt x="130" y="2133"/>
                    <a:pt x="1105" y="2133"/>
                  </a:cubicBezTo>
                  <a:cubicBezTo>
                    <a:pt x="1113" y="2133"/>
                    <a:pt x="1121" y="2133"/>
                    <a:pt x="1129" y="2133"/>
                  </a:cubicBezTo>
                  <a:lnTo>
                    <a:pt x="1291" y="2133"/>
                  </a:lnTo>
                  <a:cubicBezTo>
                    <a:pt x="1754" y="2156"/>
                    <a:pt x="1754" y="2828"/>
                    <a:pt x="1291" y="2828"/>
                  </a:cubicBezTo>
                  <a:lnTo>
                    <a:pt x="1059" y="2828"/>
                  </a:lnTo>
                  <a:cubicBezTo>
                    <a:pt x="897" y="2828"/>
                    <a:pt x="781" y="2712"/>
                    <a:pt x="781" y="2573"/>
                  </a:cubicBezTo>
                  <a:cubicBezTo>
                    <a:pt x="781" y="2411"/>
                    <a:pt x="665" y="2330"/>
                    <a:pt x="549" y="2330"/>
                  </a:cubicBezTo>
                  <a:cubicBezTo>
                    <a:pt x="433" y="2330"/>
                    <a:pt x="317" y="2411"/>
                    <a:pt x="317" y="2573"/>
                  </a:cubicBezTo>
                  <a:cubicBezTo>
                    <a:pt x="294" y="2944"/>
                    <a:pt x="596" y="3269"/>
                    <a:pt x="966" y="3315"/>
                  </a:cubicBezTo>
                  <a:lnTo>
                    <a:pt x="966" y="3570"/>
                  </a:lnTo>
                  <a:cubicBezTo>
                    <a:pt x="966" y="3709"/>
                    <a:pt x="1082" y="3825"/>
                    <a:pt x="1221" y="3825"/>
                  </a:cubicBezTo>
                  <a:cubicBezTo>
                    <a:pt x="1337" y="3825"/>
                    <a:pt x="1453" y="3709"/>
                    <a:pt x="1453" y="3570"/>
                  </a:cubicBezTo>
                  <a:lnTo>
                    <a:pt x="1453" y="3292"/>
                  </a:lnTo>
                  <a:cubicBezTo>
                    <a:pt x="2450" y="3106"/>
                    <a:pt x="2310" y="1669"/>
                    <a:pt x="1291" y="1669"/>
                  </a:cubicBezTo>
                  <a:lnTo>
                    <a:pt x="1129" y="1669"/>
                  </a:lnTo>
                  <a:cubicBezTo>
                    <a:pt x="665" y="1669"/>
                    <a:pt x="665" y="974"/>
                    <a:pt x="1129" y="974"/>
                  </a:cubicBezTo>
                  <a:lnTo>
                    <a:pt x="1383" y="974"/>
                  </a:lnTo>
                  <a:cubicBezTo>
                    <a:pt x="1523" y="974"/>
                    <a:pt x="1638" y="1090"/>
                    <a:pt x="1638" y="1229"/>
                  </a:cubicBezTo>
                  <a:lnTo>
                    <a:pt x="1638" y="1391"/>
                  </a:lnTo>
                  <a:cubicBezTo>
                    <a:pt x="1638" y="1530"/>
                    <a:pt x="1754" y="1623"/>
                    <a:pt x="1893" y="1623"/>
                  </a:cubicBezTo>
                  <a:lnTo>
                    <a:pt x="1893" y="1646"/>
                  </a:lnTo>
                  <a:cubicBezTo>
                    <a:pt x="2009" y="1646"/>
                    <a:pt x="2125" y="1530"/>
                    <a:pt x="2125" y="1391"/>
                  </a:cubicBezTo>
                  <a:lnTo>
                    <a:pt x="2125" y="1229"/>
                  </a:lnTo>
                  <a:cubicBezTo>
                    <a:pt x="2125" y="858"/>
                    <a:pt x="1824" y="534"/>
                    <a:pt x="1453" y="488"/>
                  </a:cubicBezTo>
                  <a:lnTo>
                    <a:pt x="1453" y="233"/>
                  </a:lnTo>
                  <a:cubicBezTo>
                    <a:pt x="1453" y="94"/>
                    <a:pt x="1337" y="1"/>
                    <a:pt x="1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1" name="Google Shape;5011;p72"/>
          <p:cNvGrpSpPr/>
          <p:nvPr/>
        </p:nvGrpSpPr>
        <p:grpSpPr>
          <a:xfrm>
            <a:off x="1953607" y="3436653"/>
            <a:ext cx="314225" cy="410575"/>
            <a:chOff x="2349775" y="3425575"/>
            <a:chExt cx="314225" cy="410575"/>
          </a:xfrm>
        </p:grpSpPr>
        <p:sp>
          <p:nvSpPr>
            <p:cNvPr id="5012" name="Google Shape;5012;p72"/>
            <p:cNvSpPr/>
            <p:nvPr/>
          </p:nvSpPr>
          <p:spPr>
            <a:xfrm>
              <a:off x="2349775" y="3425575"/>
              <a:ext cx="314225" cy="410575"/>
            </a:xfrm>
            <a:custGeom>
              <a:avLst/>
              <a:gdLst/>
              <a:ahLst/>
              <a:cxnLst/>
              <a:rect l="l" t="t" r="r" b="b"/>
              <a:pathLst>
                <a:path w="12569" h="16423" extrusionOk="0">
                  <a:moveTo>
                    <a:pt x="6273" y="522"/>
                  </a:moveTo>
                  <a:lnTo>
                    <a:pt x="7431" y="1194"/>
                  </a:lnTo>
                  <a:cubicBezTo>
                    <a:pt x="7455" y="1217"/>
                    <a:pt x="7501" y="1240"/>
                    <a:pt x="7547" y="1240"/>
                  </a:cubicBezTo>
                  <a:lnTo>
                    <a:pt x="8891" y="1240"/>
                  </a:lnTo>
                  <a:lnTo>
                    <a:pt x="9563" y="2399"/>
                  </a:lnTo>
                  <a:cubicBezTo>
                    <a:pt x="9587" y="2422"/>
                    <a:pt x="9610" y="2468"/>
                    <a:pt x="9656" y="2492"/>
                  </a:cubicBezTo>
                  <a:lnTo>
                    <a:pt x="10815" y="3164"/>
                  </a:lnTo>
                  <a:lnTo>
                    <a:pt x="10815" y="4508"/>
                  </a:lnTo>
                  <a:cubicBezTo>
                    <a:pt x="10815" y="4531"/>
                    <a:pt x="10815" y="4577"/>
                    <a:pt x="10838" y="4624"/>
                  </a:cubicBezTo>
                  <a:lnTo>
                    <a:pt x="11510" y="5782"/>
                  </a:lnTo>
                  <a:lnTo>
                    <a:pt x="10838" y="6941"/>
                  </a:lnTo>
                  <a:cubicBezTo>
                    <a:pt x="10815" y="6964"/>
                    <a:pt x="10815" y="7011"/>
                    <a:pt x="10815" y="7057"/>
                  </a:cubicBezTo>
                  <a:lnTo>
                    <a:pt x="10815" y="8401"/>
                  </a:lnTo>
                  <a:lnTo>
                    <a:pt x="9656" y="9073"/>
                  </a:lnTo>
                  <a:cubicBezTo>
                    <a:pt x="9610" y="9096"/>
                    <a:pt x="9587" y="9120"/>
                    <a:pt x="9563" y="9166"/>
                  </a:cubicBezTo>
                  <a:lnTo>
                    <a:pt x="8891" y="10325"/>
                  </a:lnTo>
                  <a:lnTo>
                    <a:pt x="7547" y="10325"/>
                  </a:lnTo>
                  <a:cubicBezTo>
                    <a:pt x="7501" y="10325"/>
                    <a:pt x="7455" y="10325"/>
                    <a:pt x="7431" y="10348"/>
                  </a:cubicBezTo>
                  <a:lnTo>
                    <a:pt x="6296" y="11020"/>
                  </a:lnTo>
                  <a:lnTo>
                    <a:pt x="5137" y="10348"/>
                  </a:lnTo>
                  <a:cubicBezTo>
                    <a:pt x="5091" y="10325"/>
                    <a:pt x="5044" y="10325"/>
                    <a:pt x="4998" y="10325"/>
                  </a:cubicBezTo>
                  <a:lnTo>
                    <a:pt x="3654" y="10325"/>
                  </a:lnTo>
                  <a:lnTo>
                    <a:pt x="2982" y="9166"/>
                  </a:lnTo>
                  <a:cubicBezTo>
                    <a:pt x="2959" y="9120"/>
                    <a:pt x="2935" y="9096"/>
                    <a:pt x="2889" y="9073"/>
                  </a:cubicBezTo>
                  <a:lnTo>
                    <a:pt x="1730" y="8401"/>
                  </a:lnTo>
                  <a:lnTo>
                    <a:pt x="1730" y="7057"/>
                  </a:lnTo>
                  <a:cubicBezTo>
                    <a:pt x="1730" y="7011"/>
                    <a:pt x="1730" y="6964"/>
                    <a:pt x="1707" y="6941"/>
                  </a:cubicBezTo>
                  <a:lnTo>
                    <a:pt x="1035" y="5782"/>
                  </a:lnTo>
                  <a:lnTo>
                    <a:pt x="1707" y="4624"/>
                  </a:lnTo>
                  <a:cubicBezTo>
                    <a:pt x="1730" y="4577"/>
                    <a:pt x="1730" y="4531"/>
                    <a:pt x="1730" y="4508"/>
                  </a:cubicBezTo>
                  <a:lnTo>
                    <a:pt x="1730" y="3164"/>
                  </a:lnTo>
                  <a:lnTo>
                    <a:pt x="2889" y="2492"/>
                  </a:lnTo>
                  <a:cubicBezTo>
                    <a:pt x="2935" y="2468"/>
                    <a:pt x="2959" y="2422"/>
                    <a:pt x="2982" y="2399"/>
                  </a:cubicBezTo>
                  <a:lnTo>
                    <a:pt x="3654" y="1240"/>
                  </a:lnTo>
                  <a:lnTo>
                    <a:pt x="4998" y="1240"/>
                  </a:lnTo>
                  <a:cubicBezTo>
                    <a:pt x="5021" y="1240"/>
                    <a:pt x="5067" y="1217"/>
                    <a:pt x="5114" y="1194"/>
                  </a:cubicBezTo>
                  <a:lnTo>
                    <a:pt x="6273" y="522"/>
                  </a:lnTo>
                  <a:close/>
                  <a:moveTo>
                    <a:pt x="3098" y="10348"/>
                  </a:moveTo>
                  <a:lnTo>
                    <a:pt x="3306" y="10696"/>
                  </a:lnTo>
                  <a:cubicBezTo>
                    <a:pt x="3353" y="10765"/>
                    <a:pt x="3422" y="10811"/>
                    <a:pt x="3515" y="10811"/>
                  </a:cubicBezTo>
                  <a:lnTo>
                    <a:pt x="4928" y="10811"/>
                  </a:lnTo>
                  <a:lnTo>
                    <a:pt x="5183" y="10951"/>
                  </a:lnTo>
                  <a:lnTo>
                    <a:pt x="2611" y="15609"/>
                  </a:lnTo>
                  <a:lnTo>
                    <a:pt x="2171" y="14543"/>
                  </a:lnTo>
                  <a:cubicBezTo>
                    <a:pt x="2124" y="14427"/>
                    <a:pt x="2008" y="14380"/>
                    <a:pt x="1892" y="14380"/>
                  </a:cubicBezTo>
                  <a:lnTo>
                    <a:pt x="757" y="14589"/>
                  </a:lnTo>
                  <a:lnTo>
                    <a:pt x="3098" y="10348"/>
                  </a:lnTo>
                  <a:close/>
                  <a:moveTo>
                    <a:pt x="9448" y="10348"/>
                  </a:moveTo>
                  <a:lnTo>
                    <a:pt x="11811" y="14589"/>
                  </a:lnTo>
                  <a:lnTo>
                    <a:pt x="10676" y="14380"/>
                  </a:lnTo>
                  <a:cubicBezTo>
                    <a:pt x="10560" y="14380"/>
                    <a:pt x="10444" y="14427"/>
                    <a:pt x="10398" y="14543"/>
                  </a:cubicBezTo>
                  <a:lnTo>
                    <a:pt x="9957" y="15609"/>
                  </a:lnTo>
                  <a:lnTo>
                    <a:pt x="7385" y="10951"/>
                  </a:lnTo>
                  <a:lnTo>
                    <a:pt x="7640" y="10811"/>
                  </a:lnTo>
                  <a:lnTo>
                    <a:pt x="9054" y="10811"/>
                  </a:lnTo>
                  <a:cubicBezTo>
                    <a:pt x="9123" y="10811"/>
                    <a:pt x="9216" y="10765"/>
                    <a:pt x="9262" y="10696"/>
                  </a:cubicBezTo>
                  <a:lnTo>
                    <a:pt x="9448" y="10348"/>
                  </a:lnTo>
                  <a:close/>
                  <a:moveTo>
                    <a:pt x="6284" y="0"/>
                  </a:moveTo>
                  <a:cubicBezTo>
                    <a:pt x="6238" y="0"/>
                    <a:pt x="6191" y="12"/>
                    <a:pt x="6157" y="35"/>
                  </a:cubicBezTo>
                  <a:lnTo>
                    <a:pt x="4928" y="753"/>
                  </a:lnTo>
                  <a:lnTo>
                    <a:pt x="3515" y="753"/>
                  </a:lnTo>
                  <a:cubicBezTo>
                    <a:pt x="3422" y="753"/>
                    <a:pt x="3353" y="800"/>
                    <a:pt x="3306" y="869"/>
                  </a:cubicBezTo>
                  <a:lnTo>
                    <a:pt x="2588" y="2098"/>
                  </a:lnTo>
                  <a:lnTo>
                    <a:pt x="1359" y="2816"/>
                  </a:lnTo>
                  <a:cubicBezTo>
                    <a:pt x="1290" y="2839"/>
                    <a:pt x="1244" y="2932"/>
                    <a:pt x="1244" y="3025"/>
                  </a:cubicBezTo>
                  <a:lnTo>
                    <a:pt x="1244" y="4438"/>
                  </a:lnTo>
                  <a:lnTo>
                    <a:pt x="525" y="5667"/>
                  </a:lnTo>
                  <a:cubicBezTo>
                    <a:pt x="502" y="5736"/>
                    <a:pt x="502" y="5829"/>
                    <a:pt x="525" y="5898"/>
                  </a:cubicBezTo>
                  <a:lnTo>
                    <a:pt x="1244" y="7127"/>
                  </a:lnTo>
                  <a:lnTo>
                    <a:pt x="1244" y="8563"/>
                  </a:lnTo>
                  <a:cubicBezTo>
                    <a:pt x="1244" y="8633"/>
                    <a:pt x="1290" y="8726"/>
                    <a:pt x="1359" y="8772"/>
                  </a:cubicBezTo>
                  <a:lnTo>
                    <a:pt x="2588" y="9467"/>
                  </a:lnTo>
                  <a:lnTo>
                    <a:pt x="2819" y="9861"/>
                  </a:lnTo>
                  <a:lnTo>
                    <a:pt x="85" y="14798"/>
                  </a:lnTo>
                  <a:cubicBezTo>
                    <a:pt x="0" y="14945"/>
                    <a:pt x="108" y="15151"/>
                    <a:pt x="286" y="15151"/>
                  </a:cubicBezTo>
                  <a:cubicBezTo>
                    <a:pt x="303" y="15151"/>
                    <a:pt x="321" y="15149"/>
                    <a:pt x="340" y="15145"/>
                  </a:cubicBezTo>
                  <a:lnTo>
                    <a:pt x="1777" y="14913"/>
                  </a:lnTo>
                  <a:lnTo>
                    <a:pt x="2333" y="16281"/>
                  </a:lnTo>
                  <a:cubicBezTo>
                    <a:pt x="2381" y="16377"/>
                    <a:pt x="2472" y="16423"/>
                    <a:pt x="2562" y="16423"/>
                  </a:cubicBezTo>
                  <a:cubicBezTo>
                    <a:pt x="2646" y="16423"/>
                    <a:pt x="2728" y="16382"/>
                    <a:pt x="2773" y="16304"/>
                  </a:cubicBezTo>
                  <a:lnTo>
                    <a:pt x="5601" y="11205"/>
                  </a:lnTo>
                  <a:lnTo>
                    <a:pt x="6157" y="11530"/>
                  </a:lnTo>
                  <a:cubicBezTo>
                    <a:pt x="6191" y="11553"/>
                    <a:pt x="6232" y="11565"/>
                    <a:pt x="6275" y="11565"/>
                  </a:cubicBezTo>
                  <a:cubicBezTo>
                    <a:pt x="6319" y="11565"/>
                    <a:pt x="6365" y="11553"/>
                    <a:pt x="6412" y="11530"/>
                  </a:cubicBezTo>
                  <a:lnTo>
                    <a:pt x="6945" y="11205"/>
                  </a:lnTo>
                  <a:lnTo>
                    <a:pt x="9795" y="16304"/>
                  </a:lnTo>
                  <a:cubicBezTo>
                    <a:pt x="9840" y="16382"/>
                    <a:pt x="9923" y="16423"/>
                    <a:pt x="10004" y="16423"/>
                  </a:cubicBezTo>
                  <a:cubicBezTo>
                    <a:pt x="10091" y="16423"/>
                    <a:pt x="10176" y="16377"/>
                    <a:pt x="10212" y="16281"/>
                  </a:cubicBezTo>
                  <a:lnTo>
                    <a:pt x="10792" y="14913"/>
                  </a:lnTo>
                  <a:lnTo>
                    <a:pt x="12229" y="15145"/>
                  </a:lnTo>
                  <a:cubicBezTo>
                    <a:pt x="12247" y="15149"/>
                    <a:pt x="12265" y="15151"/>
                    <a:pt x="12282" y="15151"/>
                  </a:cubicBezTo>
                  <a:cubicBezTo>
                    <a:pt x="12460" y="15151"/>
                    <a:pt x="12568" y="14945"/>
                    <a:pt x="12484" y="14798"/>
                  </a:cubicBezTo>
                  <a:lnTo>
                    <a:pt x="9749" y="9861"/>
                  </a:lnTo>
                  <a:lnTo>
                    <a:pt x="9981" y="9467"/>
                  </a:lnTo>
                  <a:lnTo>
                    <a:pt x="11209" y="8772"/>
                  </a:lnTo>
                  <a:cubicBezTo>
                    <a:pt x="11278" y="8726"/>
                    <a:pt x="11325" y="8633"/>
                    <a:pt x="11325" y="8563"/>
                  </a:cubicBezTo>
                  <a:lnTo>
                    <a:pt x="11325" y="7127"/>
                  </a:lnTo>
                  <a:lnTo>
                    <a:pt x="12043" y="5898"/>
                  </a:lnTo>
                  <a:cubicBezTo>
                    <a:pt x="12066" y="5829"/>
                    <a:pt x="12066" y="5736"/>
                    <a:pt x="12043" y="5667"/>
                  </a:cubicBezTo>
                  <a:lnTo>
                    <a:pt x="11325" y="4438"/>
                  </a:lnTo>
                  <a:lnTo>
                    <a:pt x="11325" y="3025"/>
                  </a:lnTo>
                  <a:cubicBezTo>
                    <a:pt x="11325" y="2932"/>
                    <a:pt x="11278" y="2839"/>
                    <a:pt x="11209" y="2793"/>
                  </a:cubicBezTo>
                  <a:lnTo>
                    <a:pt x="9981" y="2098"/>
                  </a:lnTo>
                  <a:lnTo>
                    <a:pt x="9262" y="869"/>
                  </a:lnTo>
                  <a:cubicBezTo>
                    <a:pt x="9216" y="777"/>
                    <a:pt x="9146" y="730"/>
                    <a:pt x="9054" y="730"/>
                  </a:cubicBezTo>
                  <a:lnTo>
                    <a:pt x="7640" y="730"/>
                  </a:lnTo>
                  <a:lnTo>
                    <a:pt x="6412" y="35"/>
                  </a:lnTo>
                  <a:cubicBezTo>
                    <a:pt x="6377" y="12"/>
                    <a:pt x="6331" y="0"/>
                    <a:pt x="6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72"/>
            <p:cNvSpPr/>
            <p:nvPr/>
          </p:nvSpPr>
          <p:spPr>
            <a:xfrm>
              <a:off x="2388975" y="3465750"/>
              <a:ext cx="232925" cy="208275"/>
            </a:xfrm>
            <a:custGeom>
              <a:avLst/>
              <a:gdLst/>
              <a:ahLst/>
              <a:cxnLst/>
              <a:rect l="l" t="t" r="r" b="b"/>
              <a:pathLst>
                <a:path w="9317" h="8331" extrusionOk="0">
                  <a:moveTo>
                    <a:pt x="4711" y="1"/>
                  </a:moveTo>
                  <a:cubicBezTo>
                    <a:pt x="3238" y="1"/>
                    <a:pt x="1816" y="792"/>
                    <a:pt x="1066" y="2159"/>
                  </a:cubicBezTo>
                  <a:cubicBezTo>
                    <a:pt x="0" y="4060"/>
                    <a:pt x="603" y="6447"/>
                    <a:pt x="2410" y="7652"/>
                  </a:cubicBezTo>
                  <a:cubicBezTo>
                    <a:pt x="3110" y="8109"/>
                    <a:pt x="3904" y="8331"/>
                    <a:pt x="4691" y="8331"/>
                  </a:cubicBezTo>
                  <a:cubicBezTo>
                    <a:pt x="5939" y="8331"/>
                    <a:pt x="7172" y="7776"/>
                    <a:pt x="7995" y="6725"/>
                  </a:cubicBezTo>
                  <a:cubicBezTo>
                    <a:pt x="9316" y="5010"/>
                    <a:pt x="9108" y="2553"/>
                    <a:pt x="7509" y="1093"/>
                  </a:cubicBezTo>
                  <a:cubicBezTo>
                    <a:pt x="7459" y="1048"/>
                    <a:pt x="7405" y="1029"/>
                    <a:pt x="7352" y="1029"/>
                  </a:cubicBezTo>
                  <a:cubicBezTo>
                    <a:pt x="7163" y="1029"/>
                    <a:pt x="7003" y="1282"/>
                    <a:pt x="7184" y="1464"/>
                  </a:cubicBezTo>
                  <a:cubicBezTo>
                    <a:pt x="8482" y="2646"/>
                    <a:pt x="8760" y="4593"/>
                    <a:pt x="7833" y="6099"/>
                  </a:cubicBezTo>
                  <a:cubicBezTo>
                    <a:pt x="7148" y="7196"/>
                    <a:pt x="5943" y="7823"/>
                    <a:pt x="4697" y="7823"/>
                  </a:cubicBezTo>
                  <a:cubicBezTo>
                    <a:pt x="4257" y="7823"/>
                    <a:pt x="3813" y="7745"/>
                    <a:pt x="3384" y="7582"/>
                  </a:cubicBezTo>
                  <a:cubicBezTo>
                    <a:pt x="1761" y="6933"/>
                    <a:pt x="788" y="5218"/>
                    <a:pt x="1112" y="3480"/>
                  </a:cubicBezTo>
                  <a:cubicBezTo>
                    <a:pt x="1437" y="1765"/>
                    <a:pt x="2943" y="491"/>
                    <a:pt x="4728" y="491"/>
                  </a:cubicBezTo>
                  <a:cubicBezTo>
                    <a:pt x="5238" y="491"/>
                    <a:pt x="5747" y="606"/>
                    <a:pt x="6211" y="815"/>
                  </a:cubicBezTo>
                  <a:cubicBezTo>
                    <a:pt x="6260" y="843"/>
                    <a:pt x="6307" y="855"/>
                    <a:pt x="6350" y="855"/>
                  </a:cubicBezTo>
                  <a:cubicBezTo>
                    <a:pt x="6592" y="855"/>
                    <a:pt x="6715" y="473"/>
                    <a:pt x="6420" y="375"/>
                  </a:cubicBezTo>
                  <a:cubicBezTo>
                    <a:pt x="5867" y="121"/>
                    <a:pt x="5285" y="1"/>
                    <a:pt x="4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72"/>
            <p:cNvSpPr/>
            <p:nvPr/>
          </p:nvSpPr>
          <p:spPr>
            <a:xfrm>
              <a:off x="2462550" y="3498575"/>
              <a:ext cx="88675" cy="142550"/>
            </a:xfrm>
            <a:custGeom>
              <a:avLst/>
              <a:gdLst/>
              <a:ahLst/>
              <a:cxnLst/>
              <a:rect l="l" t="t" r="r" b="b"/>
              <a:pathLst>
                <a:path w="3547" h="5702" extrusionOk="0">
                  <a:moveTo>
                    <a:pt x="1773" y="0"/>
                  </a:moveTo>
                  <a:cubicBezTo>
                    <a:pt x="1652" y="0"/>
                    <a:pt x="1530" y="81"/>
                    <a:pt x="1530" y="244"/>
                  </a:cubicBezTo>
                  <a:lnTo>
                    <a:pt x="1530" y="800"/>
                  </a:lnTo>
                  <a:cubicBezTo>
                    <a:pt x="0" y="868"/>
                    <a:pt x="90" y="3119"/>
                    <a:pt x="1578" y="3119"/>
                  </a:cubicBezTo>
                  <a:cubicBezTo>
                    <a:pt x="1600" y="3119"/>
                    <a:pt x="1623" y="3118"/>
                    <a:pt x="1646" y="3117"/>
                  </a:cubicBezTo>
                  <a:lnTo>
                    <a:pt x="1901" y="3117"/>
                  </a:lnTo>
                  <a:cubicBezTo>
                    <a:pt x="1923" y="3116"/>
                    <a:pt x="1944" y="3115"/>
                    <a:pt x="1965" y="3115"/>
                  </a:cubicBezTo>
                  <a:cubicBezTo>
                    <a:pt x="2829" y="3115"/>
                    <a:pt x="2829" y="4441"/>
                    <a:pt x="1965" y="4441"/>
                  </a:cubicBezTo>
                  <a:cubicBezTo>
                    <a:pt x="1944" y="4441"/>
                    <a:pt x="1923" y="4440"/>
                    <a:pt x="1901" y="4438"/>
                  </a:cubicBezTo>
                  <a:lnTo>
                    <a:pt x="1507" y="4438"/>
                  </a:lnTo>
                  <a:cubicBezTo>
                    <a:pt x="1205" y="4438"/>
                    <a:pt x="974" y="4207"/>
                    <a:pt x="974" y="3905"/>
                  </a:cubicBezTo>
                  <a:cubicBezTo>
                    <a:pt x="962" y="3755"/>
                    <a:pt x="846" y="3679"/>
                    <a:pt x="730" y="3679"/>
                  </a:cubicBezTo>
                  <a:cubicBezTo>
                    <a:pt x="614" y="3679"/>
                    <a:pt x="499" y="3755"/>
                    <a:pt x="487" y="3905"/>
                  </a:cubicBezTo>
                  <a:cubicBezTo>
                    <a:pt x="487" y="4462"/>
                    <a:pt x="950" y="4925"/>
                    <a:pt x="1507" y="4925"/>
                  </a:cubicBezTo>
                  <a:lnTo>
                    <a:pt x="1530" y="4925"/>
                  </a:lnTo>
                  <a:lnTo>
                    <a:pt x="1530" y="5458"/>
                  </a:lnTo>
                  <a:cubicBezTo>
                    <a:pt x="1530" y="5620"/>
                    <a:pt x="1652" y="5701"/>
                    <a:pt x="1773" y="5701"/>
                  </a:cubicBezTo>
                  <a:cubicBezTo>
                    <a:pt x="1895" y="5701"/>
                    <a:pt x="2017" y="5620"/>
                    <a:pt x="2017" y="5458"/>
                  </a:cubicBezTo>
                  <a:lnTo>
                    <a:pt x="2017" y="4925"/>
                  </a:lnTo>
                  <a:cubicBezTo>
                    <a:pt x="3546" y="4857"/>
                    <a:pt x="3456" y="2606"/>
                    <a:pt x="1969" y="2606"/>
                  </a:cubicBezTo>
                  <a:cubicBezTo>
                    <a:pt x="1946" y="2606"/>
                    <a:pt x="1924" y="2606"/>
                    <a:pt x="1901" y="2608"/>
                  </a:cubicBezTo>
                  <a:lnTo>
                    <a:pt x="1646" y="2608"/>
                  </a:lnTo>
                  <a:cubicBezTo>
                    <a:pt x="811" y="2561"/>
                    <a:pt x="811" y="1333"/>
                    <a:pt x="1646" y="1263"/>
                  </a:cubicBezTo>
                  <a:lnTo>
                    <a:pt x="2017" y="1263"/>
                  </a:lnTo>
                  <a:cubicBezTo>
                    <a:pt x="2318" y="1263"/>
                    <a:pt x="2573" y="1518"/>
                    <a:pt x="2573" y="1820"/>
                  </a:cubicBezTo>
                  <a:lnTo>
                    <a:pt x="2573" y="2074"/>
                  </a:lnTo>
                  <a:cubicBezTo>
                    <a:pt x="2573" y="2214"/>
                    <a:pt x="2665" y="2306"/>
                    <a:pt x="2804" y="2306"/>
                  </a:cubicBezTo>
                  <a:lnTo>
                    <a:pt x="2828" y="2306"/>
                  </a:lnTo>
                  <a:cubicBezTo>
                    <a:pt x="2944" y="2306"/>
                    <a:pt x="3059" y="2214"/>
                    <a:pt x="3059" y="2074"/>
                  </a:cubicBezTo>
                  <a:lnTo>
                    <a:pt x="3059" y="1820"/>
                  </a:lnTo>
                  <a:cubicBezTo>
                    <a:pt x="3059" y="1240"/>
                    <a:pt x="2596" y="777"/>
                    <a:pt x="2040" y="777"/>
                  </a:cubicBezTo>
                  <a:lnTo>
                    <a:pt x="2017" y="777"/>
                  </a:lnTo>
                  <a:lnTo>
                    <a:pt x="2017" y="244"/>
                  </a:lnTo>
                  <a:cubicBezTo>
                    <a:pt x="2017" y="81"/>
                    <a:pt x="1895" y="0"/>
                    <a:pt x="1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5" name="Google Shape;5015;p72"/>
          <p:cNvGrpSpPr/>
          <p:nvPr/>
        </p:nvGrpSpPr>
        <p:grpSpPr>
          <a:xfrm>
            <a:off x="1905319" y="4125838"/>
            <a:ext cx="410800" cy="410525"/>
            <a:chOff x="2394175" y="4197300"/>
            <a:chExt cx="410800" cy="410525"/>
          </a:xfrm>
        </p:grpSpPr>
        <p:sp>
          <p:nvSpPr>
            <p:cNvPr id="5016" name="Google Shape;5016;p72"/>
            <p:cNvSpPr/>
            <p:nvPr/>
          </p:nvSpPr>
          <p:spPr>
            <a:xfrm>
              <a:off x="2394175" y="4197300"/>
              <a:ext cx="410800" cy="410525"/>
            </a:xfrm>
            <a:custGeom>
              <a:avLst/>
              <a:gdLst/>
              <a:ahLst/>
              <a:cxnLst/>
              <a:rect l="l" t="t" r="r" b="b"/>
              <a:pathLst>
                <a:path w="16432" h="16421" extrusionOk="0">
                  <a:moveTo>
                    <a:pt x="8205" y="522"/>
                  </a:moveTo>
                  <a:lnTo>
                    <a:pt x="10406" y="1797"/>
                  </a:lnTo>
                  <a:lnTo>
                    <a:pt x="6026" y="1797"/>
                  </a:lnTo>
                  <a:lnTo>
                    <a:pt x="8205" y="522"/>
                  </a:lnTo>
                  <a:close/>
                  <a:moveTo>
                    <a:pt x="15968" y="2283"/>
                  </a:moveTo>
                  <a:lnTo>
                    <a:pt x="15968" y="2816"/>
                  </a:lnTo>
                  <a:lnTo>
                    <a:pt x="15945" y="2840"/>
                  </a:lnTo>
                  <a:lnTo>
                    <a:pt x="13489" y="2840"/>
                  </a:lnTo>
                  <a:cubicBezTo>
                    <a:pt x="13164" y="2840"/>
                    <a:pt x="13164" y="3326"/>
                    <a:pt x="13489" y="3326"/>
                  </a:cubicBezTo>
                  <a:lnTo>
                    <a:pt x="15180" y="3326"/>
                  </a:lnTo>
                  <a:lnTo>
                    <a:pt x="15180" y="13129"/>
                  </a:lnTo>
                  <a:lnTo>
                    <a:pt x="1252" y="13129"/>
                  </a:lnTo>
                  <a:lnTo>
                    <a:pt x="1252" y="3303"/>
                  </a:lnTo>
                  <a:lnTo>
                    <a:pt x="12376" y="3303"/>
                  </a:lnTo>
                  <a:cubicBezTo>
                    <a:pt x="12515" y="3303"/>
                    <a:pt x="12608" y="3210"/>
                    <a:pt x="12608" y="3071"/>
                  </a:cubicBezTo>
                  <a:cubicBezTo>
                    <a:pt x="12608" y="2932"/>
                    <a:pt x="12515" y="2816"/>
                    <a:pt x="12376" y="2816"/>
                  </a:cubicBezTo>
                  <a:lnTo>
                    <a:pt x="487" y="2816"/>
                  </a:lnTo>
                  <a:lnTo>
                    <a:pt x="487" y="2283"/>
                  </a:lnTo>
                  <a:close/>
                  <a:moveTo>
                    <a:pt x="8208" y="1"/>
                  </a:moveTo>
                  <a:cubicBezTo>
                    <a:pt x="8164" y="1"/>
                    <a:pt x="8124" y="12"/>
                    <a:pt x="8089" y="35"/>
                  </a:cubicBezTo>
                  <a:lnTo>
                    <a:pt x="5053" y="1797"/>
                  </a:lnTo>
                  <a:lnTo>
                    <a:pt x="232" y="1797"/>
                  </a:lnTo>
                  <a:cubicBezTo>
                    <a:pt x="116" y="1797"/>
                    <a:pt x="1" y="1912"/>
                    <a:pt x="1" y="2028"/>
                  </a:cubicBezTo>
                  <a:lnTo>
                    <a:pt x="1" y="3071"/>
                  </a:lnTo>
                  <a:cubicBezTo>
                    <a:pt x="1" y="3187"/>
                    <a:pt x="116" y="3303"/>
                    <a:pt x="232" y="3303"/>
                  </a:cubicBezTo>
                  <a:lnTo>
                    <a:pt x="765" y="3303"/>
                  </a:lnTo>
                  <a:lnTo>
                    <a:pt x="765" y="13338"/>
                  </a:lnTo>
                  <a:cubicBezTo>
                    <a:pt x="765" y="13477"/>
                    <a:pt x="881" y="13593"/>
                    <a:pt x="1020" y="13593"/>
                  </a:cubicBezTo>
                  <a:lnTo>
                    <a:pt x="7973" y="13593"/>
                  </a:lnTo>
                  <a:lnTo>
                    <a:pt x="7973" y="15933"/>
                  </a:lnTo>
                  <a:lnTo>
                    <a:pt x="7185" y="15933"/>
                  </a:lnTo>
                  <a:cubicBezTo>
                    <a:pt x="6860" y="15933"/>
                    <a:pt x="6860" y="16420"/>
                    <a:pt x="7185" y="16420"/>
                  </a:cubicBezTo>
                  <a:lnTo>
                    <a:pt x="9224" y="16420"/>
                  </a:lnTo>
                  <a:cubicBezTo>
                    <a:pt x="9549" y="16420"/>
                    <a:pt x="9549" y="15933"/>
                    <a:pt x="9224" y="15933"/>
                  </a:cubicBezTo>
                  <a:lnTo>
                    <a:pt x="8460" y="15933"/>
                  </a:lnTo>
                  <a:lnTo>
                    <a:pt x="8460" y="13593"/>
                  </a:lnTo>
                  <a:lnTo>
                    <a:pt x="15412" y="13593"/>
                  </a:lnTo>
                  <a:cubicBezTo>
                    <a:pt x="15528" y="13593"/>
                    <a:pt x="15644" y="13477"/>
                    <a:pt x="15644" y="13338"/>
                  </a:cubicBezTo>
                  <a:lnTo>
                    <a:pt x="15644" y="3303"/>
                  </a:lnTo>
                  <a:lnTo>
                    <a:pt x="16177" y="3303"/>
                  </a:lnTo>
                  <a:cubicBezTo>
                    <a:pt x="16316" y="3303"/>
                    <a:pt x="16432" y="3210"/>
                    <a:pt x="16432" y="3071"/>
                  </a:cubicBezTo>
                  <a:lnTo>
                    <a:pt x="16432" y="2028"/>
                  </a:lnTo>
                  <a:cubicBezTo>
                    <a:pt x="16432" y="1912"/>
                    <a:pt x="16316" y="1797"/>
                    <a:pt x="16177" y="1797"/>
                  </a:cubicBezTo>
                  <a:lnTo>
                    <a:pt x="11356" y="1797"/>
                  </a:lnTo>
                  <a:lnTo>
                    <a:pt x="8344" y="35"/>
                  </a:lnTo>
                  <a:cubicBezTo>
                    <a:pt x="8297" y="12"/>
                    <a:pt x="8251" y="1"/>
                    <a:pt x="8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72"/>
            <p:cNvSpPr/>
            <p:nvPr/>
          </p:nvSpPr>
          <p:spPr>
            <a:xfrm>
              <a:off x="2445175" y="4293775"/>
              <a:ext cx="134425" cy="114975"/>
            </a:xfrm>
            <a:custGeom>
              <a:avLst/>
              <a:gdLst/>
              <a:ahLst/>
              <a:cxnLst/>
              <a:rect l="l" t="t" r="r" b="b"/>
              <a:pathLst>
                <a:path w="5377" h="4599" extrusionOk="0">
                  <a:moveTo>
                    <a:pt x="3084" y="475"/>
                  </a:moveTo>
                  <a:cubicBezTo>
                    <a:pt x="4016" y="475"/>
                    <a:pt x="4913" y="1200"/>
                    <a:pt x="4913" y="2295"/>
                  </a:cubicBezTo>
                  <a:cubicBezTo>
                    <a:pt x="4913" y="3291"/>
                    <a:pt x="4102" y="4102"/>
                    <a:pt x="3082" y="4102"/>
                  </a:cubicBezTo>
                  <a:cubicBezTo>
                    <a:pt x="1460" y="4102"/>
                    <a:pt x="649" y="2155"/>
                    <a:pt x="1808" y="1020"/>
                  </a:cubicBezTo>
                  <a:cubicBezTo>
                    <a:pt x="2177" y="643"/>
                    <a:pt x="2635" y="475"/>
                    <a:pt x="3084" y="475"/>
                  </a:cubicBezTo>
                  <a:close/>
                  <a:moveTo>
                    <a:pt x="3082" y="0"/>
                  </a:moveTo>
                  <a:cubicBezTo>
                    <a:pt x="1043" y="0"/>
                    <a:pt x="0" y="2480"/>
                    <a:pt x="1460" y="3917"/>
                  </a:cubicBezTo>
                  <a:cubicBezTo>
                    <a:pt x="1932" y="4389"/>
                    <a:pt x="2507" y="4599"/>
                    <a:pt x="3071" y="4599"/>
                  </a:cubicBezTo>
                  <a:cubicBezTo>
                    <a:pt x="4251" y="4599"/>
                    <a:pt x="5377" y="3675"/>
                    <a:pt x="5377" y="2295"/>
                  </a:cubicBezTo>
                  <a:cubicBezTo>
                    <a:pt x="5377" y="1020"/>
                    <a:pt x="4357" y="0"/>
                    <a:pt x="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72"/>
            <p:cNvSpPr/>
            <p:nvPr/>
          </p:nvSpPr>
          <p:spPr>
            <a:xfrm>
              <a:off x="2635050" y="4415600"/>
              <a:ext cx="103875" cy="96150"/>
            </a:xfrm>
            <a:custGeom>
              <a:avLst/>
              <a:gdLst/>
              <a:ahLst/>
              <a:cxnLst/>
              <a:rect l="l" t="t" r="r" b="b"/>
              <a:pathLst>
                <a:path w="4155" h="3846" extrusionOk="0">
                  <a:moveTo>
                    <a:pt x="893" y="472"/>
                  </a:moveTo>
                  <a:cubicBezTo>
                    <a:pt x="930" y="472"/>
                    <a:pt x="969" y="488"/>
                    <a:pt x="1003" y="527"/>
                  </a:cubicBezTo>
                  <a:lnTo>
                    <a:pt x="2000" y="1547"/>
                  </a:lnTo>
                  <a:cubicBezTo>
                    <a:pt x="2046" y="1593"/>
                    <a:pt x="2110" y="1616"/>
                    <a:pt x="2173" y="1616"/>
                  </a:cubicBezTo>
                  <a:cubicBezTo>
                    <a:pt x="2237" y="1616"/>
                    <a:pt x="2301" y="1593"/>
                    <a:pt x="2347" y="1547"/>
                  </a:cubicBezTo>
                  <a:lnTo>
                    <a:pt x="3367" y="527"/>
                  </a:lnTo>
                  <a:cubicBezTo>
                    <a:pt x="3390" y="504"/>
                    <a:pt x="3425" y="492"/>
                    <a:pt x="3462" y="492"/>
                  </a:cubicBezTo>
                  <a:cubicBezTo>
                    <a:pt x="3500" y="492"/>
                    <a:pt x="3541" y="504"/>
                    <a:pt x="3575" y="527"/>
                  </a:cubicBezTo>
                  <a:cubicBezTo>
                    <a:pt x="3622" y="597"/>
                    <a:pt x="3622" y="666"/>
                    <a:pt x="3575" y="736"/>
                  </a:cubicBezTo>
                  <a:lnTo>
                    <a:pt x="2556" y="1755"/>
                  </a:lnTo>
                  <a:cubicBezTo>
                    <a:pt x="2463" y="1848"/>
                    <a:pt x="2463" y="1987"/>
                    <a:pt x="2556" y="2080"/>
                  </a:cubicBezTo>
                  <a:lnTo>
                    <a:pt x="3575" y="3099"/>
                  </a:lnTo>
                  <a:cubicBezTo>
                    <a:pt x="3622" y="3146"/>
                    <a:pt x="3622" y="3239"/>
                    <a:pt x="3575" y="3308"/>
                  </a:cubicBezTo>
                  <a:cubicBezTo>
                    <a:pt x="3541" y="3331"/>
                    <a:pt x="3500" y="3343"/>
                    <a:pt x="3462" y="3343"/>
                  </a:cubicBezTo>
                  <a:cubicBezTo>
                    <a:pt x="3425" y="3343"/>
                    <a:pt x="3390" y="3331"/>
                    <a:pt x="3367" y="3308"/>
                  </a:cubicBezTo>
                  <a:lnTo>
                    <a:pt x="2347" y="2288"/>
                  </a:lnTo>
                  <a:cubicBezTo>
                    <a:pt x="2301" y="2242"/>
                    <a:pt x="2237" y="2219"/>
                    <a:pt x="2173" y="2219"/>
                  </a:cubicBezTo>
                  <a:cubicBezTo>
                    <a:pt x="2110" y="2219"/>
                    <a:pt x="2046" y="2242"/>
                    <a:pt x="2000" y="2288"/>
                  </a:cubicBezTo>
                  <a:lnTo>
                    <a:pt x="1003" y="3308"/>
                  </a:lnTo>
                  <a:cubicBezTo>
                    <a:pt x="968" y="3331"/>
                    <a:pt x="928" y="3343"/>
                    <a:pt x="890" y="3343"/>
                  </a:cubicBezTo>
                  <a:cubicBezTo>
                    <a:pt x="852" y="3343"/>
                    <a:pt x="818" y="3331"/>
                    <a:pt x="794" y="3308"/>
                  </a:cubicBezTo>
                  <a:cubicBezTo>
                    <a:pt x="725" y="3239"/>
                    <a:pt x="725" y="3169"/>
                    <a:pt x="794" y="3099"/>
                  </a:cubicBezTo>
                  <a:lnTo>
                    <a:pt x="1791" y="2103"/>
                  </a:lnTo>
                  <a:cubicBezTo>
                    <a:pt x="1884" y="2010"/>
                    <a:pt x="1884" y="1848"/>
                    <a:pt x="1791" y="1755"/>
                  </a:cubicBezTo>
                  <a:lnTo>
                    <a:pt x="794" y="736"/>
                  </a:lnTo>
                  <a:cubicBezTo>
                    <a:pt x="671" y="630"/>
                    <a:pt x="775" y="472"/>
                    <a:pt x="893" y="472"/>
                  </a:cubicBezTo>
                  <a:close/>
                  <a:moveTo>
                    <a:pt x="890" y="1"/>
                  </a:moveTo>
                  <a:cubicBezTo>
                    <a:pt x="413" y="1"/>
                    <a:pt x="4" y="623"/>
                    <a:pt x="447" y="1083"/>
                  </a:cubicBezTo>
                  <a:lnTo>
                    <a:pt x="1304" y="1918"/>
                  </a:lnTo>
                  <a:lnTo>
                    <a:pt x="447" y="2775"/>
                  </a:lnTo>
                  <a:cubicBezTo>
                    <a:pt x="1" y="3221"/>
                    <a:pt x="420" y="3845"/>
                    <a:pt x="900" y="3845"/>
                  </a:cubicBezTo>
                  <a:cubicBezTo>
                    <a:pt x="1044" y="3845"/>
                    <a:pt x="1194" y="3789"/>
                    <a:pt x="1327" y="3656"/>
                  </a:cubicBezTo>
                  <a:lnTo>
                    <a:pt x="2185" y="2821"/>
                  </a:lnTo>
                  <a:lnTo>
                    <a:pt x="3019" y="3656"/>
                  </a:lnTo>
                  <a:cubicBezTo>
                    <a:pt x="3147" y="3772"/>
                    <a:pt x="3309" y="3829"/>
                    <a:pt x="3468" y="3829"/>
                  </a:cubicBezTo>
                  <a:cubicBezTo>
                    <a:pt x="3628" y="3829"/>
                    <a:pt x="3784" y="3772"/>
                    <a:pt x="3900" y="3656"/>
                  </a:cubicBezTo>
                  <a:cubicBezTo>
                    <a:pt x="4155" y="3401"/>
                    <a:pt x="4155" y="3007"/>
                    <a:pt x="3900" y="2775"/>
                  </a:cubicBezTo>
                  <a:lnTo>
                    <a:pt x="3066" y="1918"/>
                  </a:lnTo>
                  <a:lnTo>
                    <a:pt x="3900" y="1083"/>
                  </a:lnTo>
                  <a:cubicBezTo>
                    <a:pt x="4155" y="828"/>
                    <a:pt x="4155" y="434"/>
                    <a:pt x="3900" y="203"/>
                  </a:cubicBezTo>
                  <a:cubicBezTo>
                    <a:pt x="3784" y="75"/>
                    <a:pt x="3628" y="11"/>
                    <a:pt x="3468" y="11"/>
                  </a:cubicBezTo>
                  <a:cubicBezTo>
                    <a:pt x="3309" y="11"/>
                    <a:pt x="3147" y="75"/>
                    <a:pt x="3019" y="203"/>
                  </a:cubicBezTo>
                  <a:lnTo>
                    <a:pt x="2185" y="1037"/>
                  </a:lnTo>
                  <a:lnTo>
                    <a:pt x="1327" y="203"/>
                  </a:lnTo>
                  <a:cubicBezTo>
                    <a:pt x="1191" y="60"/>
                    <a:pt x="1037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72"/>
            <p:cNvSpPr/>
            <p:nvPr/>
          </p:nvSpPr>
          <p:spPr>
            <a:xfrm>
              <a:off x="2464850" y="4320125"/>
              <a:ext cx="276400" cy="152700"/>
            </a:xfrm>
            <a:custGeom>
              <a:avLst/>
              <a:gdLst/>
              <a:ahLst/>
              <a:cxnLst/>
              <a:rect l="l" t="t" r="r" b="b"/>
              <a:pathLst>
                <a:path w="11056" h="6108" extrusionOk="0">
                  <a:moveTo>
                    <a:pt x="9534" y="0"/>
                  </a:moveTo>
                  <a:cubicBezTo>
                    <a:pt x="9341" y="0"/>
                    <a:pt x="9211" y="235"/>
                    <a:pt x="9364" y="406"/>
                  </a:cubicBezTo>
                  <a:lnTo>
                    <a:pt x="10105" y="1009"/>
                  </a:lnTo>
                  <a:lnTo>
                    <a:pt x="6930" y="1009"/>
                  </a:lnTo>
                  <a:cubicBezTo>
                    <a:pt x="6235" y="1009"/>
                    <a:pt x="5656" y="1565"/>
                    <a:pt x="5656" y="2260"/>
                  </a:cubicBezTo>
                  <a:lnTo>
                    <a:pt x="5656" y="4833"/>
                  </a:lnTo>
                  <a:cubicBezTo>
                    <a:pt x="5656" y="5273"/>
                    <a:pt x="5308" y="5621"/>
                    <a:pt x="4868" y="5621"/>
                  </a:cubicBezTo>
                  <a:lnTo>
                    <a:pt x="233" y="5621"/>
                  </a:lnTo>
                  <a:cubicBezTo>
                    <a:pt x="94" y="5621"/>
                    <a:pt x="1" y="5737"/>
                    <a:pt x="1" y="5876"/>
                  </a:cubicBezTo>
                  <a:cubicBezTo>
                    <a:pt x="1" y="6015"/>
                    <a:pt x="94" y="6107"/>
                    <a:pt x="233" y="6107"/>
                  </a:cubicBezTo>
                  <a:lnTo>
                    <a:pt x="4868" y="6107"/>
                  </a:lnTo>
                  <a:cubicBezTo>
                    <a:pt x="5586" y="6107"/>
                    <a:pt x="6142" y="5551"/>
                    <a:pt x="6142" y="4833"/>
                  </a:cubicBezTo>
                  <a:lnTo>
                    <a:pt x="6142" y="2260"/>
                  </a:lnTo>
                  <a:cubicBezTo>
                    <a:pt x="6142" y="1843"/>
                    <a:pt x="6490" y="1472"/>
                    <a:pt x="6930" y="1472"/>
                  </a:cubicBezTo>
                  <a:lnTo>
                    <a:pt x="10105" y="1472"/>
                  </a:lnTo>
                  <a:lnTo>
                    <a:pt x="9364" y="2075"/>
                  </a:lnTo>
                  <a:cubicBezTo>
                    <a:pt x="9171" y="2190"/>
                    <a:pt x="9362" y="2514"/>
                    <a:pt x="9552" y="2514"/>
                  </a:cubicBezTo>
                  <a:cubicBezTo>
                    <a:pt x="9591" y="2514"/>
                    <a:pt x="9630" y="2500"/>
                    <a:pt x="9665" y="2469"/>
                  </a:cubicBezTo>
                  <a:lnTo>
                    <a:pt x="10940" y="1426"/>
                  </a:lnTo>
                  <a:cubicBezTo>
                    <a:pt x="11056" y="1333"/>
                    <a:pt x="11056" y="1148"/>
                    <a:pt x="10940" y="1055"/>
                  </a:cubicBezTo>
                  <a:lnTo>
                    <a:pt x="9665" y="35"/>
                  </a:lnTo>
                  <a:cubicBezTo>
                    <a:pt x="9620" y="11"/>
                    <a:pt x="9576" y="0"/>
                    <a:pt x="9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0" name="Google Shape;5020;p72"/>
          <p:cNvGrpSpPr/>
          <p:nvPr/>
        </p:nvGrpSpPr>
        <p:grpSpPr>
          <a:xfrm>
            <a:off x="2594789" y="1370025"/>
            <a:ext cx="420650" cy="410800"/>
            <a:chOff x="2872750" y="1349950"/>
            <a:chExt cx="420650" cy="410800"/>
          </a:xfrm>
        </p:grpSpPr>
        <p:sp>
          <p:nvSpPr>
            <p:cNvPr id="5021" name="Google Shape;5021;p72"/>
            <p:cNvSpPr/>
            <p:nvPr/>
          </p:nvSpPr>
          <p:spPr>
            <a:xfrm>
              <a:off x="2872750" y="1349950"/>
              <a:ext cx="420650" cy="410800"/>
            </a:xfrm>
            <a:custGeom>
              <a:avLst/>
              <a:gdLst/>
              <a:ahLst/>
              <a:cxnLst/>
              <a:rect l="l" t="t" r="r" b="b"/>
              <a:pathLst>
                <a:path w="16826" h="16432" extrusionOk="0">
                  <a:moveTo>
                    <a:pt x="7451" y="0"/>
                  </a:moveTo>
                  <a:cubicBezTo>
                    <a:pt x="7387" y="0"/>
                    <a:pt x="7324" y="23"/>
                    <a:pt x="7277" y="70"/>
                  </a:cubicBezTo>
                  <a:lnTo>
                    <a:pt x="4774" y="2573"/>
                  </a:lnTo>
                  <a:cubicBezTo>
                    <a:pt x="4659" y="2318"/>
                    <a:pt x="4519" y="2086"/>
                    <a:pt x="4334" y="1901"/>
                  </a:cubicBezTo>
                  <a:cubicBezTo>
                    <a:pt x="3940" y="1507"/>
                    <a:pt x="3430" y="1298"/>
                    <a:pt x="2874" y="1275"/>
                  </a:cubicBezTo>
                  <a:cubicBezTo>
                    <a:pt x="626" y="1275"/>
                    <a:pt x="0" y="4380"/>
                    <a:pt x="2086" y="5238"/>
                  </a:cubicBezTo>
                  <a:lnTo>
                    <a:pt x="487" y="6837"/>
                  </a:lnTo>
                  <a:cubicBezTo>
                    <a:pt x="394" y="6930"/>
                    <a:pt x="394" y="7069"/>
                    <a:pt x="487" y="7161"/>
                  </a:cubicBezTo>
                  <a:lnTo>
                    <a:pt x="4010" y="10707"/>
                  </a:lnTo>
                  <a:cubicBezTo>
                    <a:pt x="4060" y="10758"/>
                    <a:pt x="4123" y="10781"/>
                    <a:pt x="4184" y="10781"/>
                  </a:cubicBezTo>
                  <a:cubicBezTo>
                    <a:pt x="4292" y="10781"/>
                    <a:pt x="4397" y="10709"/>
                    <a:pt x="4427" y="10591"/>
                  </a:cubicBezTo>
                  <a:cubicBezTo>
                    <a:pt x="4566" y="9809"/>
                    <a:pt x="5239" y="9301"/>
                    <a:pt x="5968" y="9301"/>
                  </a:cubicBezTo>
                  <a:cubicBezTo>
                    <a:pt x="6211" y="9301"/>
                    <a:pt x="6460" y="9357"/>
                    <a:pt x="6698" y="9479"/>
                  </a:cubicBezTo>
                  <a:cubicBezTo>
                    <a:pt x="7625" y="9966"/>
                    <a:pt x="7834" y="11240"/>
                    <a:pt x="7069" y="11982"/>
                  </a:cubicBezTo>
                  <a:cubicBezTo>
                    <a:pt x="6837" y="12214"/>
                    <a:pt x="6559" y="12353"/>
                    <a:pt x="6234" y="12422"/>
                  </a:cubicBezTo>
                  <a:cubicBezTo>
                    <a:pt x="6049" y="12445"/>
                    <a:pt x="5980" y="12677"/>
                    <a:pt x="6119" y="12816"/>
                  </a:cubicBezTo>
                  <a:lnTo>
                    <a:pt x="9618" y="16362"/>
                  </a:lnTo>
                  <a:cubicBezTo>
                    <a:pt x="9664" y="16408"/>
                    <a:pt x="9728" y="16431"/>
                    <a:pt x="9792" y="16431"/>
                  </a:cubicBezTo>
                  <a:cubicBezTo>
                    <a:pt x="9856" y="16431"/>
                    <a:pt x="9919" y="16408"/>
                    <a:pt x="9966" y="16362"/>
                  </a:cubicBezTo>
                  <a:lnTo>
                    <a:pt x="11565" y="14786"/>
                  </a:lnTo>
                  <a:cubicBezTo>
                    <a:pt x="11866" y="15551"/>
                    <a:pt x="12631" y="16061"/>
                    <a:pt x="13465" y="16061"/>
                  </a:cubicBezTo>
                  <a:cubicBezTo>
                    <a:pt x="13482" y="16061"/>
                    <a:pt x="13498" y="16061"/>
                    <a:pt x="13514" y="16061"/>
                  </a:cubicBezTo>
                  <a:cubicBezTo>
                    <a:pt x="15769" y="16061"/>
                    <a:pt x="16393" y="12903"/>
                    <a:pt x="14253" y="12098"/>
                  </a:cubicBezTo>
                  <a:lnTo>
                    <a:pt x="16756" y="9595"/>
                  </a:lnTo>
                  <a:cubicBezTo>
                    <a:pt x="16802" y="9548"/>
                    <a:pt x="16825" y="9479"/>
                    <a:pt x="16825" y="9409"/>
                  </a:cubicBezTo>
                  <a:cubicBezTo>
                    <a:pt x="16825" y="9340"/>
                    <a:pt x="16802" y="9293"/>
                    <a:pt x="16756" y="9247"/>
                  </a:cubicBezTo>
                  <a:lnTo>
                    <a:pt x="14832" y="7300"/>
                  </a:lnTo>
                  <a:cubicBezTo>
                    <a:pt x="14777" y="7240"/>
                    <a:pt x="14714" y="7214"/>
                    <a:pt x="14653" y="7214"/>
                  </a:cubicBezTo>
                  <a:cubicBezTo>
                    <a:pt x="14459" y="7214"/>
                    <a:pt x="14291" y="7472"/>
                    <a:pt x="14485" y="7648"/>
                  </a:cubicBezTo>
                  <a:lnTo>
                    <a:pt x="16246" y="9409"/>
                  </a:lnTo>
                  <a:lnTo>
                    <a:pt x="13627" y="12028"/>
                  </a:lnTo>
                  <a:cubicBezTo>
                    <a:pt x="13488" y="12144"/>
                    <a:pt x="13558" y="12399"/>
                    <a:pt x="13743" y="12422"/>
                  </a:cubicBezTo>
                  <a:cubicBezTo>
                    <a:pt x="14670" y="12608"/>
                    <a:pt x="15250" y="13558"/>
                    <a:pt x="14971" y="14462"/>
                  </a:cubicBezTo>
                  <a:cubicBezTo>
                    <a:pt x="14748" y="15132"/>
                    <a:pt x="14130" y="15547"/>
                    <a:pt x="13476" y="15547"/>
                  </a:cubicBezTo>
                  <a:cubicBezTo>
                    <a:pt x="13247" y="15547"/>
                    <a:pt x="13015" y="15496"/>
                    <a:pt x="12793" y="15389"/>
                  </a:cubicBezTo>
                  <a:cubicBezTo>
                    <a:pt x="12631" y="15319"/>
                    <a:pt x="12469" y="15203"/>
                    <a:pt x="12353" y="15087"/>
                  </a:cubicBezTo>
                  <a:cubicBezTo>
                    <a:pt x="12121" y="14856"/>
                    <a:pt x="11982" y="14554"/>
                    <a:pt x="11912" y="14253"/>
                  </a:cubicBezTo>
                  <a:cubicBezTo>
                    <a:pt x="11897" y="14118"/>
                    <a:pt x="11795" y="14042"/>
                    <a:pt x="11688" y="14042"/>
                  </a:cubicBezTo>
                  <a:cubicBezTo>
                    <a:pt x="11629" y="14042"/>
                    <a:pt x="11568" y="14065"/>
                    <a:pt x="11518" y="14114"/>
                  </a:cubicBezTo>
                  <a:lnTo>
                    <a:pt x="9803" y="15806"/>
                  </a:lnTo>
                  <a:lnTo>
                    <a:pt x="6744" y="12747"/>
                  </a:lnTo>
                  <a:cubicBezTo>
                    <a:pt x="8112" y="12190"/>
                    <a:pt x="8459" y="10429"/>
                    <a:pt x="7416" y="9386"/>
                  </a:cubicBezTo>
                  <a:cubicBezTo>
                    <a:pt x="7003" y="8973"/>
                    <a:pt x="6478" y="8778"/>
                    <a:pt x="5959" y="8778"/>
                  </a:cubicBezTo>
                  <a:cubicBezTo>
                    <a:pt x="5168" y="8778"/>
                    <a:pt x="4392" y="9232"/>
                    <a:pt x="4056" y="10058"/>
                  </a:cubicBezTo>
                  <a:lnTo>
                    <a:pt x="997" y="6976"/>
                  </a:lnTo>
                  <a:lnTo>
                    <a:pt x="2712" y="5284"/>
                  </a:lnTo>
                  <a:cubicBezTo>
                    <a:pt x="2851" y="5145"/>
                    <a:pt x="2781" y="4913"/>
                    <a:pt x="2596" y="4867"/>
                  </a:cubicBezTo>
                  <a:cubicBezTo>
                    <a:pt x="703" y="4521"/>
                    <a:pt x="971" y="1761"/>
                    <a:pt x="2850" y="1761"/>
                  </a:cubicBezTo>
                  <a:cubicBezTo>
                    <a:pt x="2858" y="1761"/>
                    <a:pt x="2866" y="1761"/>
                    <a:pt x="2874" y="1762"/>
                  </a:cubicBezTo>
                  <a:cubicBezTo>
                    <a:pt x="3639" y="1762"/>
                    <a:pt x="4288" y="2295"/>
                    <a:pt x="4427" y="3059"/>
                  </a:cubicBezTo>
                  <a:cubicBezTo>
                    <a:pt x="4442" y="3178"/>
                    <a:pt x="4541" y="3249"/>
                    <a:pt x="4647" y="3249"/>
                  </a:cubicBezTo>
                  <a:cubicBezTo>
                    <a:pt x="4708" y="3249"/>
                    <a:pt x="4770" y="3226"/>
                    <a:pt x="4821" y="3175"/>
                  </a:cubicBezTo>
                  <a:lnTo>
                    <a:pt x="7463" y="580"/>
                  </a:lnTo>
                  <a:lnTo>
                    <a:pt x="10800" y="3940"/>
                  </a:lnTo>
                  <a:cubicBezTo>
                    <a:pt x="10850" y="3990"/>
                    <a:pt x="10913" y="4013"/>
                    <a:pt x="10974" y="4013"/>
                  </a:cubicBezTo>
                  <a:cubicBezTo>
                    <a:pt x="11083" y="4013"/>
                    <a:pt x="11188" y="3942"/>
                    <a:pt x="11217" y="3824"/>
                  </a:cubicBezTo>
                  <a:cubicBezTo>
                    <a:pt x="11356" y="3059"/>
                    <a:pt x="12005" y="2526"/>
                    <a:pt x="12770" y="2526"/>
                  </a:cubicBezTo>
                  <a:cubicBezTo>
                    <a:pt x="14160" y="2526"/>
                    <a:pt x="14856" y="4218"/>
                    <a:pt x="13859" y="5215"/>
                  </a:cubicBezTo>
                  <a:cubicBezTo>
                    <a:pt x="13627" y="5446"/>
                    <a:pt x="13349" y="5585"/>
                    <a:pt x="13025" y="5655"/>
                  </a:cubicBezTo>
                  <a:cubicBezTo>
                    <a:pt x="12839" y="5678"/>
                    <a:pt x="12770" y="5910"/>
                    <a:pt x="12909" y="6049"/>
                  </a:cubicBezTo>
                  <a:lnTo>
                    <a:pt x="13581" y="6744"/>
                  </a:lnTo>
                  <a:cubicBezTo>
                    <a:pt x="13636" y="6794"/>
                    <a:pt x="13696" y="6814"/>
                    <a:pt x="13753" y="6814"/>
                  </a:cubicBezTo>
                  <a:cubicBezTo>
                    <a:pt x="13936" y="6814"/>
                    <a:pt x="14088" y="6597"/>
                    <a:pt x="13929" y="6420"/>
                  </a:cubicBezTo>
                  <a:lnTo>
                    <a:pt x="13535" y="6003"/>
                  </a:lnTo>
                  <a:cubicBezTo>
                    <a:pt x="13790" y="5910"/>
                    <a:pt x="14021" y="5748"/>
                    <a:pt x="14207" y="5562"/>
                  </a:cubicBezTo>
                  <a:cubicBezTo>
                    <a:pt x="14995" y="4751"/>
                    <a:pt x="14995" y="3453"/>
                    <a:pt x="14207" y="2665"/>
                  </a:cubicBezTo>
                  <a:cubicBezTo>
                    <a:pt x="13813" y="2271"/>
                    <a:pt x="13303" y="2063"/>
                    <a:pt x="12747" y="2063"/>
                  </a:cubicBezTo>
                  <a:cubicBezTo>
                    <a:pt x="11912" y="2063"/>
                    <a:pt x="11171" y="2550"/>
                    <a:pt x="10846" y="3314"/>
                  </a:cubicBezTo>
                  <a:lnTo>
                    <a:pt x="7625" y="70"/>
                  </a:lnTo>
                  <a:cubicBezTo>
                    <a:pt x="7579" y="23"/>
                    <a:pt x="7515" y="0"/>
                    <a:pt x="7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72"/>
            <p:cNvSpPr/>
            <p:nvPr/>
          </p:nvSpPr>
          <p:spPr>
            <a:xfrm>
              <a:off x="3070325" y="1481900"/>
              <a:ext cx="78225" cy="141525"/>
            </a:xfrm>
            <a:custGeom>
              <a:avLst/>
              <a:gdLst/>
              <a:ahLst/>
              <a:cxnLst/>
              <a:rect l="l" t="t" r="r" b="b"/>
              <a:pathLst>
                <a:path w="3129" h="5661" extrusionOk="0">
                  <a:moveTo>
                    <a:pt x="1564" y="0"/>
                  </a:moveTo>
                  <a:cubicBezTo>
                    <a:pt x="1431" y="0"/>
                    <a:pt x="1298" y="87"/>
                    <a:pt x="1321" y="261"/>
                  </a:cubicBezTo>
                  <a:lnTo>
                    <a:pt x="1321" y="817"/>
                  </a:lnTo>
                  <a:cubicBezTo>
                    <a:pt x="0" y="1049"/>
                    <a:pt x="93" y="2996"/>
                    <a:pt x="1437" y="3112"/>
                  </a:cubicBezTo>
                  <a:lnTo>
                    <a:pt x="1692" y="3112"/>
                  </a:lnTo>
                  <a:cubicBezTo>
                    <a:pt x="1699" y="3111"/>
                    <a:pt x="1707" y="3111"/>
                    <a:pt x="1714" y="3111"/>
                  </a:cubicBezTo>
                  <a:cubicBezTo>
                    <a:pt x="2572" y="3111"/>
                    <a:pt x="2565" y="4433"/>
                    <a:pt x="1692" y="4433"/>
                  </a:cubicBezTo>
                  <a:lnTo>
                    <a:pt x="1298" y="4433"/>
                  </a:lnTo>
                  <a:cubicBezTo>
                    <a:pt x="1020" y="4433"/>
                    <a:pt x="765" y="4178"/>
                    <a:pt x="765" y="3900"/>
                  </a:cubicBezTo>
                  <a:cubicBezTo>
                    <a:pt x="765" y="3737"/>
                    <a:pt x="643" y="3656"/>
                    <a:pt x="521" y="3656"/>
                  </a:cubicBezTo>
                  <a:cubicBezTo>
                    <a:pt x="400" y="3656"/>
                    <a:pt x="278" y="3737"/>
                    <a:pt x="278" y="3900"/>
                  </a:cubicBezTo>
                  <a:cubicBezTo>
                    <a:pt x="278" y="4456"/>
                    <a:pt x="742" y="4919"/>
                    <a:pt x="1298" y="4919"/>
                  </a:cubicBezTo>
                  <a:lnTo>
                    <a:pt x="1321" y="4919"/>
                  </a:lnTo>
                  <a:lnTo>
                    <a:pt x="1321" y="5452"/>
                  </a:lnTo>
                  <a:cubicBezTo>
                    <a:pt x="1333" y="5591"/>
                    <a:pt x="1448" y="5661"/>
                    <a:pt x="1564" y="5661"/>
                  </a:cubicBezTo>
                  <a:cubicBezTo>
                    <a:pt x="1680" y="5661"/>
                    <a:pt x="1796" y="5591"/>
                    <a:pt x="1808" y="5452"/>
                  </a:cubicBezTo>
                  <a:lnTo>
                    <a:pt x="1808" y="4919"/>
                  </a:lnTo>
                  <a:cubicBezTo>
                    <a:pt x="3129" y="4664"/>
                    <a:pt x="3036" y="2741"/>
                    <a:pt x="1692" y="2625"/>
                  </a:cubicBezTo>
                  <a:lnTo>
                    <a:pt x="1437" y="2625"/>
                  </a:lnTo>
                  <a:cubicBezTo>
                    <a:pt x="603" y="2555"/>
                    <a:pt x="603" y="1350"/>
                    <a:pt x="1437" y="1281"/>
                  </a:cubicBezTo>
                  <a:lnTo>
                    <a:pt x="1831" y="1281"/>
                  </a:lnTo>
                  <a:cubicBezTo>
                    <a:pt x="2132" y="1281"/>
                    <a:pt x="2364" y="1536"/>
                    <a:pt x="2364" y="1814"/>
                  </a:cubicBezTo>
                  <a:lnTo>
                    <a:pt x="2364" y="2092"/>
                  </a:lnTo>
                  <a:cubicBezTo>
                    <a:pt x="2364" y="2208"/>
                    <a:pt x="2457" y="2324"/>
                    <a:pt x="2596" y="2324"/>
                  </a:cubicBezTo>
                  <a:cubicBezTo>
                    <a:pt x="2735" y="2324"/>
                    <a:pt x="2851" y="2208"/>
                    <a:pt x="2851" y="2092"/>
                  </a:cubicBezTo>
                  <a:lnTo>
                    <a:pt x="2851" y="1814"/>
                  </a:lnTo>
                  <a:cubicBezTo>
                    <a:pt x="2851" y="1258"/>
                    <a:pt x="2387" y="794"/>
                    <a:pt x="1831" y="794"/>
                  </a:cubicBezTo>
                  <a:lnTo>
                    <a:pt x="1808" y="794"/>
                  </a:lnTo>
                  <a:lnTo>
                    <a:pt x="1808" y="261"/>
                  </a:lnTo>
                  <a:cubicBezTo>
                    <a:pt x="1831" y="87"/>
                    <a:pt x="1698" y="0"/>
                    <a:pt x="1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3" name="Google Shape;5023;p72"/>
          <p:cNvGrpSpPr/>
          <p:nvPr/>
        </p:nvGrpSpPr>
        <p:grpSpPr>
          <a:xfrm>
            <a:off x="2603189" y="2058822"/>
            <a:ext cx="403850" cy="410300"/>
            <a:chOff x="3029175" y="2035850"/>
            <a:chExt cx="403850" cy="410300"/>
          </a:xfrm>
        </p:grpSpPr>
        <p:sp>
          <p:nvSpPr>
            <p:cNvPr id="5024" name="Google Shape;5024;p72"/>
            <p:cNvSpPr/>
            <p:nvPr/>
          </p:nvSpPr>
          <p:spPr>
            <a:xfrm>
              <a:off x="3029175" y="2035850"/>
              <a:ext cx="403850" cy="410300"/>
            </a:xfrm>
            <a:custGeom>
              <a:avLst/>
              <a:gdLst/>
              <a:ahLst/>
              <a:cxnLst/>
              <a:rect l="l" t="t" r="r" b="b"/>
              <a:pathLst>
                <a:path w="16154" h="16412" extrusionOk="0">
                  <a:moveTo>
                    <a:pt x="4288" y="513"/>
                  </a:moveTo>
                  <a:lnTo>
                    <a:pt x="6420" y="699"/>
                  </a:lnTo>
                  <a:lnTo>
                    <a:pt x="4265" y="977"/>
                  </a:lnTo>
                  <a:lnTo>
                    <a:pt x="4288" y="513"/>
                  </a:lnTo>
                  <a:close/>
                  <a:moveTo>
                    <a:pt x="11820" y="513"/>
                  </a:moveTo>
                  <a:lnTo>
                    <a:pt x="11959" y="1487"/>
                  </a:lnTo>
                  <a:lnTo>
                    <a:pt x="4010" y="1487"/>
                  </a:lnTo>
                  <a:lnTo>
                    <a:pt x="11820" y="513"/>
                  </a:lnTo>
                  <a:close/>
                  <a:moveTo>
                    <a:pt x="1831" y="1765"/>
                  </a:moveTo>
                  <a:lnTo>
                    <a:pt x="1831" y="12217"/>
                  </a:lnTo>
                  <a:lnTo>
                    <a:pt x="534" y="1927"/>
                  </a:lnTo>
                  <a:lnTo>
                    <a:pt x="1831" y="1765"/>
                  </a:lnTo>
                  <a:close/>
                  <a:moveTo>
                    <a:pt x="12399" y="1209"/>
                  </a:moveTo>
                  <a:lnTo>
                    <a:pt x="15644" y="1510"/>
                  </a:lnTo>
                  <a:lnTo>
                    <a:pt x="14439" y="15415"/>
                  </a:lnTo>
                  <a:lnTo>
                    <a:pt x="14161" y="15392"/>
                  </a:lnTo>
                  <a:lnTo>
                    <a:pt x="14161" y="8324"/>
                  </a:lnTo>
                  <a:cubicBezTo>
                    <a:pt x="14161" y="8196"/>
                    <a:pt x="14083" y="8089"/>
                    <a:pt x="13964" y="8089"/>
                  </a:cubicBezTo>
                  <a:cubicBezTo>
                    <a:pt x="13953" y="8089"/>
                    <a:pt x="13941" y="8090"/>
                    <a:pt x="13929" y="8092"/>
                  </a:cubicBezTo>
                  <a:cubicBezTo>
                    <a:pt x="13790" y="8092"/>
                    <a:pt x="13674" y="8184"/>
                    <a:pt x="13674" y="8324"/>
                  </a:cubicBezTo>
                  <a:lnTo>
                    <a:pt x="13674" y="15948"/>
                  </a:lnTo>
                  <a:lnTo>
                    <a:pt x="2318" y="15948"/>
                  </a:lnTo>
                  <a:lnTo>
                    <a:pt x="2318" y="1974"/>
                  </a:lnTo>
                  <a:lnTo>
                    <a:pt x="13697" y="1974"/>
                  </a:lnTo>
                  <a:lnTo>
                    <a:pt x="13697" y="7188"/>
                  </a:lnTo>
                  <a:cubicBezTo>
                    <a:pt x="13697" y="7327"/>
                    <a:pt x="13813" y="7420"/>
                    <a:pt x="13929" y="7420"/>
                  </a:cubicBezTo>
                  <a:cubicBezTo>
                    <a:pt x="14068" y="7420"/>
                    <a:pt x="14184" y="7327"/>
                    <a:pt x="14184" y="7188"/>
                  </a:cubicBezTo>
                  <a:lnTo>
                    <a:pt x="14184" y="1742"/>
                  </a:lnTo>
                  <a:cubicBezTo>
                    <a:pt x="14184" y="1603"/>
                    <a:pt x="14068" y="1510"/>
                    <a:pt x="13929" y="1510"/>
                  </a:cubicBezTo>
                  <a:lnTo>
                    <a:pt x="12446" y="1510"/>
                  </a:lnTo>
                  <a:lnTo>
                    <a:pt x="12399" y="1209"/>
                  </a:lnTo>
                  <a:close/>
                  <a:moveTo>
                    <a:pt x="12048" y="0"/>
                  </a:moveTo>
                  <a:cubicBezTo>
                    <a:pt x="12034" y="0"/>
                    <a:pt x="12020" y="1"/>
                    <a:pt x="12005" y="4"/>
                  </a:cubicBezTo>
                  <a:lnTo>
                    <a:pt x="8691" y="421"/>
                  </a:lnTo>
                  <a:lnTo>
                    <a:pt x="8645" y="421"/>
                  </a:lnTo>
                  <a:lnTo>
                    <a:pt x="4103" y="4"/>
                  </a:lnTo>
                  <a:cubicBezTo>
                    <a:pt x="3964" y="4"/>
                    <a:pt x="3848" y="96"/>
                    <a:pt x="3825" y="235"/>
                  </a:cubicBezTo>
                  <a:lnTo>
                    <a:pt x="3755" y="1023"/>
                  </a:lnTo>
                  <a:lnTo>
                    <a:pt x="232" y="1464"/>
                  </a:lnTo>
                  <a:cubicBezTo>
                    <a:pt x="93" y="1487"/>
                    <a:pt x="1" y="1603"/>
                    <a:pt x="24" y="1742"/>
                  </a:cubicBezTo>
                  <a:lnTo>
                    <a:pt x="1831" y="16064"/>
                  </a:lnTo>
                  <a:cubicBezTo>
                    <a:pt x="1831" y="16134"/>
                    <a:pt x="1831" y="16203"/>
                    <a:pt x="1855" y="16273"/>
                  </a:cubicBezTo>
                  <a:cubicBezTo>
                    <a:pt x="1878" y="16342"/>
                    <a:pt x="1971" y="16412"/>
                    <a:pt x="2063" y="16412"/>
                  </a:cubicBezTo>
                  <a:lnTo>
                    <a:pt x="13952" y="16412"/>
                  </a:lnTo>
                  <a:cubicBezTo>
                    <a:pt x="14091" y="16412"/>
                    <a:pt x="14184" y="16296"/>
                    <a:pt x="14184" y="16180"/>
                  </a:cubicBezTo>
                  <a:lnTo>
                    <a:pt x="14184" y="15855"/>
                  </a:lnTo>
                  <a:lnTo>
                    <a:pt x="14647" y="15902"/>
                  </a:lnTo>
                  <a:cubicBezTo>
                    <a:pt x="14786" y="15902"/>
                    <a:pt x="14902" y="15809"/>
                    <a:pt x="14925" y="15670"/>
                  </a:cubicBezTo>
                  <a:lnTo>
                    <a:pt x="16154" y="1278"/>
                  </a:lnTo>
                  <a:cubicBezTo>
                    <a:pt x="16154" y="1209"/>
                    <a:pt x="16131" y="1139"/>
                    <a:pt x="16084" y="1093"/>
                  </a:cubicBezTo>
                  <a:lnTo>
                    <a:pt x="16084" y="1116"/>
                  </a:lnTo>
                  <a:cubicBezTo>
                    <a:pt x="16038" y="1070"/>
                    <a:pt x="15991" y="1023"/>
                    <a:pt x="15922" y="1023"/>
                  </a:cubicBezTo>
                  <a:lnTo>
                    <a:pt x="12353" y="722"/>
                  </a:lnTo>
                  <a:lnTo>
                    <a:pt x="12283" y="212"/>
                  </a:lnTo>
                  <a:cubicBezTo>
                    <a:pt x="12263" y="88"/>
                    <a:pt x="12167" y="0"/>
                    <a:pt x="12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72"/>
            <p:cNvSpPr/>
            <p:nvPr/>
          </p:nvSpPr>
          <p:spPr>
            <a:xfrm>
              <a:off x="3236025" y="2105450"/>
              <a:ext cx="115325" cy="102575"/>
            </a:xfrm>
            <a:custGeom>
              <a:avLst/>
              <a:gdLst/>
              <a:ahLst/>
              <a:cxnLst/>
              <a:rect l="l" t="t" r="r" b="b"/>
              <a:pathLst>
                <a:path w="4613" h="4103" extrusionOk="0">
                  <a:moveTo>
                    <a:pt x="487" y="742"/>
                  </a:moveTo>
                  <a:cubicBezTo>
                    <a:pt x="1066" y="789"/>
                    <a:pt x="1599" y="997"/>
                    <a:pt x="2063" y="1322"/>
                  </a:cubicBezTo>
                  <a:lnTo>
                    <a:pt x="1854" y="1646"/>
                  </a:lnTo>
                  <a:cubicBezTo>
                    <a:pt x="1785" y="1762"/>
                    <a:pt x="1808" y="1878"/>
                    <a:pt x="1901" y="1971"/>
                  </a:cubicBezTo>
                  <a:cubicBezTo>
                    <a:pt x="1949" y="2009"/>
                    <a:pt x="2005" y="2028"/>
                    <a:pt x="2060" y="2028"/>
                  </a:cubicBezTo>
                  <a:cubicBezTo>
                    <a:pt x="2136" y="2028"/>
                    <a:pt x="2208" y="1992"/>
                    <a:pt x="2248" y="1924"/>
                  </a:cubicBezTo>
                  <a:lnTo>
                    <a:pt x="2434" y="1623"/>
                  </a:lnTo>
                  <a:cubicBezTo>
                    <a:pt x="2967" y="2156"/>
                    <a:pt x="3291" y="2851"/>
                    <a:pt x="3361" y="3593"/>
                  </a:cubicBezTo>
                  <a:lnTo>
                    <a:pt x="3361" y="3616"/>
                  </a:lnTo>
                  <a:lnTo>
                    <a:pt x="487" y="3616"/>
                  </a:lnTo>
                  <a:lnTo>
                    <a:pt x="487" y="742"/>
                  </a:lnTo>
                  <a:close/>
                  <a:moveTo>
                    <a:pt x="3082" y="1"/>
                  </a:moveTo>
                  <a:cubicBezTo>
                    <a:pt x="3013" y="1"/>
                    <a:pt x="2920" y="47"/>
                    <a:pt x="2897" y="93"/>
                  </a:cubicBezTo>
                  <a:lnTo>
                    <a:pt x="2341" y="928"/>
                  </a:lnTo>
                  <a:cubicBezTo>
                    <a:pt x="1738" y="487"/>
                    <a:pt x="997" y="256"/>
                    <a:pt x="255" y="256"/>
                  </a:cubicBezTo>
                  <a:cubicBezTo>
                    <a:pt x="116" y="256"/>
                    <a:pt x="0" y="348"/>
                    <a:pt x="0" y="487"/>
                  </a:cubicBezTo>
                  <a:lnTo>
                    <a:pt x="0" y="3848"/>
                  </a:lnTo>
                  <a:cubicBezTo>
                    <a:pt x="0" y="3987"/>
                    <a:pt x="116" y="4079"/>
                    <a:pt x="255" y="4103"/>
                  </a:cubicBezTo>
                  <a:lnTo>
                    <a:pt x="3615" y="4103"/>
                  </a:lnTo>
                  <a:cubicBezTo>
                    <a:pt x="3731" y="4079"/>
                    <a:pt x="3847" y="3987"/>
                    <a:pt x="3847" y="3848"/>
                  </a:cubicBezTo>
                  <a:cubicBezTo>
                    <a:pt x="3847" y="2851"/>
                    <a:pt x="3430" y="1924"/>
                    <a:pt x="2712" y="1252"/>
                  </a:cubicBezTo>
                  <a:lnTo>
                    <a:pt x="3222" y="487"/>
                  </a:lnTo>
                  <a:lnTo>
                    <a:pt x="4380" y="487"/>
                  </a:lnTo>
                  <a:cubicBezTo>
                    <a:pt x="4519" y="487"/>
                    <a:pt x="4612" y="371"/>
                    <a:pt x="4612" y="256"/>
                  </a:cubicBezTo>
                  <a:cubicBezTo>
                    <a:pt x="4612" y="117"/>
                    <a:pt x="4496" y="1"/>
                    <a:pt x="4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72"/>
            <p:cNvSpPr/>
            <p:nvPr/>
          </p:nvSpPr>
          <p:spPr>
            <a:xfrm>
              <a:off x="3110875" y="2137325"/>
              <a:ext cx="240475" cy="180275"/>
            </a:xfrm>
            <a:custGeom>
              <a:avLst/>
              <a:gdLst/>
              <a:ahLst/>
              <a:cxnLst/>
              <a:rect l="l" t="t" r="r" b="b"/>
              <a:pathLst>
                <a:path w="9619" h="7211" extrusionOk="0">
                  <a:moveTo>
                    <a:pt x="3986" y="510"/>
                  </a:moveTo>
                  <a:lnTo>
                    <a:pt x="3986" y="3616"/>
                  </a:lnTo>
                  <a:cubicBezTo>
                    <a:pt x="3986" y="3755"/>
                    <a:pt x="4079" y="3871"/>
                    <a:pt x="4218" y="3871"/>
                  </a:cubicBezTo>
                  <a:lnTo>
                    <a:pt x="7324" y="3871"/>
                  </a:lnTo>
                  <a:cubicBezTo>
                    <a:pt x="7277" y="4543"/>
                    <a:pt x="6999" y="5168"/>
                    <a:pt x="6536" y="5678"/>
                  </a:cubicBezTo>
                  <a:lnTo>
                    <a:pt x="5980" y="4774"/>
                  </a:lnTo>
                  <a:cubicBezTo>
                    <a:pt x="5923" y="4697"/>
                    <a:pt x="5850" y="4664"/>
                    <a:pt x="5779" y="4664"/>
                  </a:cubicBezTo>
                  <a:cubicBezTo>
                    <a:pt x="5616" y="4664"/>
                    <a:pt x="5466" y="4836"/>
                    <a:pt x="5562" y="5029"/>
                  </a:cubicBezTo>
                  <a:lnTo>
                    <a:pt x="6188" y="6026"/>
                  </a:lnTo>
                  <a:cubicBezTo>
                    <a:pt x="5604" y="6502"/>
                    <a:pt x="4911" y="6725"/>
                    <a:pt x="4228" y="6725"/>
                  </a:cubicBezTo>
                  <a:cubicBezTo>
                    <a:pt x="3013" y="6725"/>
                    <a:pt x="1825" y="6020"/>
                    <a:pt x="1321" y="4774"/>
                  </a:cubicBezTo>
                  <a:cubicBezTo>
                    <a:pt x="533" y="2828"/>
                    <a:pt x="1878" y="672"/>
                    <a:pt x="3986" y="510"/>
                  </a:cubicBezTo>
                  <a:close/>
                  <a:moveTo>
                    <a:pt x="4218" y="0"/>
                  </a:moveTo>
                  <a:cubicBezTo>
                    <a:pt x="1738" y="0"/>
                    <a:pt x="0" y="2457"/>
                    <a:pt x="811" y="4774"/>
                  </a:cubicBezTo>
                  <a:cubicBezTo>
                    <a:pt x="1345" y="6313"/>
                    <a:pt x="2769" y="7211"/>
                    <a:pt x="4236" y="7211"/>
                  </a:cubicBezTo>
                  <a:cubicBezTo>
                    <a:pt x="5000" y="7211"/>
                    <a:pt x="5776" y="6967"/>
                    <a:pt x="6443" y="6443"/>
                  </a:cubicBezTo>
                  <a:lnTo>
                    <a:pt x="6860" y="7092"/>
                  </a:lnTo>
                  <a:cubicBezTo>
                    <a:pt x="6907" y="7161"/>
                    <a:pt x="6976" y="7208"/>
                    <a:pt x="7069" y="7208"/>
                  </a:cubicBezTo>
                  <a:lnTo>
                    <a:pt x="9386" y="7208"/>
                  </a:lnTo>
                  <a:cubicBezTo>
                    <a:pt x="9502" y="7208"/>
                    <a:pt x="9618" y="7092"/>
                    <a:pt x="9618" y="6953"/>
                  </a:cubicBezTo>
                  <a:cubicBezTo>
                    <a:pt x="9618" y="6837"/>
                    <a:pt x="9502" y="6721"/>
                    <a:pt x="9386" y="6721"/>
                  </a:cubicBezTo>
                  <a:lnTo>
                    <a:pt x="7185" y="6721"/>
                  </a:lnTo>
                  <a:lnTo>
                    <a:pt x="6814" y="6095"/>
                  </a:lnTo>
                  <a:cubicBezTo>
                    <a:pt x="7463" y="5423"/>
                    <a:pt x="7810" y="4543"/>
                    <a:pt x="7810" y="3616"/>
                  </a:cubicBezTo>
                  <a:cubicBezTo>
                    <a:pt x="7810" y="3477"/>
                    <a:pt x="7718" y="3361"/>
                    <a:pt x="7579" y="3361"/>
                  </a:cubicBezTo>
                  <a:lnTo>
                    <a:pt x="4473" y="3361"/>
                  </a:lnTo>
                  <a:lnTo>
                    <a:pt x="4473" y="255"/>
                  </a:lnTo>
                  <a:cubicBezTo>
                    <a:pt x="4473" y="116"/>
                    <a:pt x="4357" y="0"/>
                    <a:pt x="4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72"/>
            <p:cNvSpPr/>
            <p:nvPr/>
          </p:nvSpPr>
          <p:spPr>
            <a:xfrm>
              <a:off x="3107400" y="2337775"/>
              <a:ext cx="63750" cy="11625"/>
            </a:xfrm>
            <a:custGeom>
              <a:avLst/>
              <a:gdLst/>
              <a:ahLst/>
              <a:cxnLst/>
              <a:rect l="l" t="t" r="r" b="b"/>
              <a:pathLst>
                <a:path w="2550" h="465" extrusionOk="0">
                  <a:moveTo>
                    <a:pt x="232" y="1"/>
                  </a:moveTo>
                  <a:cubicBezTo>
                    <a:pt x="93" y="1"/>
                    <a:pt x="0" y="94"/>
                    <a:pt x="0" y="233"/>
                  </a:cubicBezTo>
                  <a:cubicBezTo>
                    <a:pt x="0" y="372"/>
                    <a:pt x="93" y="464"/>
                    <a:pt x="232" y="464"/>
                  </a:cubicBezTo>
                  <a:lnTo>
                    <a:pt x="2295" y="464"/>
                  </a:lnTo>
                  <a:cubicBezTo>
                    <a:pt x="2434" y="464"/>
                    <a:pt x="2526" y="372"/>
                    <a:pt x="2526" y="233"/>
                  </a:cubicBezTo>
                  <a:cubicBezTo>
                    <a:pt x="2550" y="94"/>
                    <a:pt x="2434" y="1"/>
                    <a:pt x="2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72"/>
            <p:cNvSpPr/>
            <p:nvPr/>
          </p:nvSpPr>
          <p:spPr>
            <a:xfrm>
              <a:off x="3184450" y="2337775"/>
              <a:ext cx="63750" cy="11625"/>
            </a:xfrm>
            <a:custGeom>
              <a:avLst/>
              <a:gdLst/>
              <a:ahLst/>
              <a:cxnLst/>
              <a:rect l="l" t="t" r="r" b="b"/>
              <a:pathLst>
                <a:path w="2550" h="465" extrusionOk="0">
                  <a:moveTo>
                    <a:pt x="232" y="1"/>
                  </a:moveTo>
                  <a:cubicBezTo>
                    <a:pt x="116" y="1"/>
                    <a:pt x="1" y="94"/>
                    <a:pt x="1" y="233"/>
                  </a:cubicBezTo>
                  <a:cubicBezTo>
                    <a:pt x="1" y="372"/>
                    <a:pt x="116" y="464"/>
                    <a:pt x="232" y="464"/>
                  </a:cubicBezTo>
                  <a:lnTo>
                    <a:pt x="2318" y="464"/>
                  </a:lnTo>
                  <a:cubicBezTo>
                    <a:pt x="2434" y="464"/>
                    <a:pt x="2550" y="372"/>
                    <a:pt x="2550" y="233"/>
                  </a:cubicBezTo>
                  <a:cubicBezTo>
                    <a:pt x="2550" y="94"/>
                    <a:pt x="2434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72"/>
            <p:cNvSpPr/>
            <p:nvPr/>
          </p:nvSpPr>
          <p:spPr>
            <a:xfrm>
              <a:off x="3107400" y="2369650"/>
              <a:ext cx="95625" cy="12200"/>
            </a:xfrm>
            <a:custGeom>
              <a:avLst/>
              <a:gdLst/>
              <a:ahLst/>
              <a:cxnLst/>
              <a:rect l="l" t="t" r="r" b="b"/>
              <a:pathLst>
                <a:path w="3825" h="488" extrusionOk="0">
                  <a:moveTo>
                    <a:pt x="232" y="1"/>
                  </a:moveTo>
                  <a:cubicBezTo>
                    <a:pt x="93" y="1"/>
                    <a:pt x="0" y="116"/>
                    <a:pt x="0" y="255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3592" y="487"/>
                  </a:lnTo>
                  <a:cubicBezTo>
                    <a:pt x="3731" y="487"/>
                    <a:pt x="3824" y="371"/>
                    <a:pt x="3824" y="255"/>
                  </a:cubicBezTo>
                  <a:cubicBezTo>
                    <a:pt x="3824" y="116"/>
                    <a:pt x="3731" y="1"/>
                    <a:pt x="3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72"/>
            <p:cNvSpPr/>
            <p:nvPr/>
          </p:nvSpPr>
          <p:spPr>
            <a:xfrm>
              <a:off x="3216900" y="2369650"/>
              <a:ext cx="31300" cy="12200"/>
            </a:xfrm>
            <a:custGeom>
              <a:avLst/>
              <a:gdLst/>
              <a:ahLst/>
              <a:cxnLst/>
              <a:rect l="l" t="t" r="r" b="b"/>
              <a:pathLst>
                <a:path w="1252" h="488" extrusionOk="0">
                  <a:moveTo>
                    <a:pt x="232" y="1"/>
                  </a:moveTo>
                  <a:cubicBezTo>
                    <a:pt x="93" y="1"/>
                    <a:pt x="0" y="116"/>
                    <a:pt x="0" y="255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1020" y="487"/>
                  </a:lnTo>
                  <a:cubicBezTo>
                    <a:pt x="1136" y="487"/>
                    <a:pt x="1252" y="371"/>
                    <a:pt x="1252" y="255"/>
                  </a:cubicBezTo>
                  <a:cubicBezTo>
                    <a:pt x="1252" y="116"/>
                    <a:pt x="1136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72"/>
            <p:cNvSpPr/>
            <p:nvPr/>
          </p:nvSpPr>
          <p:spPr>
            <a:xfrm>
              <a:off x="3107400" y="2402100"/>
              <a:ext cx="37675" cy="12200"/>
            </a:xfrm>
            <a:custGeom>
              <a:avLst/>
              <a:gdLst/>
              <a:ahLst/>
              <a:cxnLst/>
              <a:rect l="l" t="t" r="r" b="b"/>
              <a:pathLst>
                <a:path w="1507" h="488" extrusionOk="0">
                  <a:moveTo>
                    <a:pt x="232" y="0"/>
                  </a:moveTo>
                  <a:cubicBezTo>
                    <a:pt x="93" y="0"/>
                    <a:pt x="0" y="116"/>
                    <a:pt x="0" y="232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1275" y="487"/>
                  </a:lnTo>
                  <a:cubicBezTo>
                    <a:pt x="1391" y="487"/>
                    <a:pt x="1507" y="371"/>
                    <a:pt x="1507" y="232"/>
                  </a:cubicBezTo>
                  <a:cubicBezTo>
                    <a:pt x="1507" y="116"/>
                    <a:pt x="1391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72"/>
            <p:cNvSpPr/>
            <p:nvPr/>
          </p:nvSpPr>
          <p:spPr>
            <a:xfrm>
              <a:off x="3158950" y="2402100"/>
              <a:ext cx="89250" cy="12200"/>
            </a:xfrm>
            <a:custGeom>
              <a:avLst/>
              <a:gdLst/>
              <a:ahLst/>
              <a:cxnLst/>
              <a:rect l="l" t="t" r="r" b="b"/>
              <a:pathLst>
                <a:path w="3570" h="488" extrusionOk="0">
                  <a:moveTo>
                    <a:pt x="233" y="0"/>
                  </a:moveTo>
                  <a:cubicBezTo>
                    <a:pt x="94" y="0"/>
                    <a:pt x="1" y="93"/>
                    <a:pt x="1" y="232"/>
                  </a:cubicBezTo>
                  <a:cubicBezTo>
                    <a:pt x="1" y="371"/>
                    <a:pt x="94" y="487"/>
                    <a:pt x="233" y="487"/>
                  </a:cubicBezTo>
                  <a:lnTo>
                    <a:pt x="3338" y="487"/>
                  </a:lnTo>
                  <a:cubicBezTo>
                    <a:pt x="3454" y="487"/>
                    <a:pt x="3570" y="371"/>
                    <a:pt x="3570" y="232"/>
                  </a:cubicBezTo>
                  <a:cubicBezTo>
                    <a:pt x="3570" y="116"/>
                    <a:pt x="3454" y="0"/>
                    <a:pt x="3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3" name="Google Shape;5033;p72"/>
          <p:cNvGrpSpPr/>
          <p:nvPr/>
        </p:nvGrpSpPr>
        <p:grpSpPr>
          <a:xfrm>
            <a:off x="2617676" y="2747381"/>
            <a:ext cx="374875" cy="410800"/>
            <a:chOff x="3028025" y="2679050"/>
            <a:chExt cx="374875" cy="410800"/>
          </a:xfrm>
        </p:grpSpPr>
        <p:sp>
          <p:nvSpPr>
            <p:cNvPr id="5034" name="Google Shape;5034;p72"/>
            <p:cNvSpPr/>
            <p:nvPr/>
          </p:nvSpPr>
          <p:spPr>
            <a:xfrm>
              <a:off x="3028025" y="2679050"/>
              <a:ext cx="374875" cy="410800"/>
            </a:xfrm>
            <a:custGeom>
              <a:avLst/>
              <a:gdLst/>
              <a:ahLst/>
              <a:cxnLst/>
              <a:rect l="l" t="t" r="r" b="b"/>
              <a:pathLst>
                <a:path w="14995" h="16432" extrusionOk="0">
                  <a:moveTo>
                    <a:pt x="2665" y="487"/>
                  </a:moveTo>
                  <a:cubicBezTo>
                    <a:pt x="2665" y="1576"/>
                    <a:pt x="2712" y="2665"/>
                    <a:pt x="2851" y="3754"/>
                  </a:cubicBezTo>
                  <a:cubicBezTo>
                    <a:pt x="2341" y="3569"/>
                    <a:pt x="1877" y="3268"/>
                    <a:pt x="1507" y="2897"/>
                  </a:cubicBezTo>
                  <a:cubicBezTo>
                    <a:pt x="881" y="2248"/>
                    <a:pt x="533" y="1367"/>
                    <a:pt x="533" y="487"/>
                  </a:cubicBezTo>
                  <a:close/>
                  <a:moveTo>
                    <a:pt x="14462" y="487"/>
                  </a:moveTo>
                  <a:cubicBezTo>
                    <a:pt x="14438" y="1367"/>
                    <a:pt x="14091" y="2248"/>
                    <a:pt x="13488" y="2897"/>
                  </a:cubicBezTo>
                  <a:cubicBezTo>
                    <a:pt x="13094" y="3268"/>
                    <a:pt x="12631" y="3569"/>
                    <a:pt x="12121" y="3754"/>
                  </a:cubicBezTo>
                  <a:cubicBezTo>
                    <a:pt x="12260" y="2665"/>
                    <a:pt x="12329" y="1576"/>
                    <a:pt x="12306" y="487"/>
                  </a:cubicBezTo>
                  <a:close/>
                  <a:moveTo>
                    <a:pt x="11217" y="10475"/>
                  </a:moveTo>
                  <a:lnTo>
                    <a:pt x="10916" y="10892"/>
                  </a:lnTo>
                  <a:cubicBezTo>
                    <a:pt x="10823" y="11008"/>
                    <a:pt x="10846" y="11170"/>
                    <a:pt x="10962" y="11240"/>
                  </a:cubicBezTo>
                  <a:lnTo>
                    <a:pt x="11333" y="11472"/>
                  </a:lnTo>
                  <a:lnTo>
                    <a:pt x="9803" y="11982"/>
                  </a:lnTo>
                  <a:lnTo>
                    <a:pt x="9803" y="10962"/>
                  </a:lnTo>
                  <a:lnTo>
                    <a:pt x="11217" y="10475"/>
                  </a:lnTo>
                  <a:close/>
                  <a:moveTo>
                    <a:pt x="9317" y="9873"/>
                  </a:moveTo>
                  <a:lnTo>
                    <a:pt x="9317" y="10892"/>
                  </a:lnTo>
                  <a:lnTo>
                    <a:pt x="5678" y="12468"/>
                  </a:lnTo>
                  <a:lnTo>
                    <a:pt x="5678" y="11449"/>
                  </a:lnTo>
                  <a:lnTo>
                    <a:pt x="9317" y="9873"/>
                  </a:lnTo>
                  <a:close/>
                  <a:moveTo>
                    <a:pt x="5192" y="12422"/>
                  </a:moveTo>
                  <a:lnTo>
                    <a:pt x="5192" y="13465"/>
                  </a:lnTo>
                  <a:lnTo>
                    <a:pt x="3871" y="14044"/>
                  </a:lnTo>
                  <a:lnTo>
                    <a:pt x="4079" y="13743"/>
                  </a:lnTo>
                  <a:cubicBezTo>
                    <a:pt x="4172" y="13627"/>
                    <a:pt x="4149" y="13488"/>
                    <a:pt x="4033" y="13395"/>
                  </a:cubicBezTo>
                  <a:lnTo>
                    <a:pt x="3616" y="13117"/>
                  </a:lnTo>
                  <a:lnTo>
                    <a:pt x="5192" y="12422"/>
                  </a:lnTo>
                  <a:close/>
                  <a:moveTo>
                    <a:pt x="7764" y="12074"/>
                  </a:moveTo>
                  <a:lnTo>
                    <a:pt x="7764" y="14369"/>
                  </a:lnTo>
                  <a:cubicBezTo>
                    <a:pt x="7764" y="14461"/>
                    <a:pt x="7810" y="14554"/>
                    <a:pt x="7903" y="14600"/>
                  </a:cubicBezTo>
                  <a:lnTo>
                    <a:pt x="9039" y="15180"/>
                  </a:lnTo>
                  <a:lnTo>
                    <a:pt x="5933" y="15180"/>
                  </a:lnTo>
                  <a:lnTo>
                    <a:pt x="7092" y="14600"/>
                  </a:lnTo>
                  <a:cubicBezTo>
                    <a:pt x="7161" y="14554"/>
                    <a:pt x="7208" y="14461"/>
                    <a:pt x="7208" y="14369"/>
                  </a:cubicBezTo>
                  <a:lnTo>
                    <a:pt x="7208" y="12306"/>
                  </a:lnTo>
                  <a:lnTo>
                    <a:pt x="7764" y="12074"/>
                  </a:lnTo>
                  <a:close/>
                  <a:moveTo>
                    <a:pt x="9827" y="15643"/>
                  </a:moveTo>
                  <a:lnTo>
                    <a:pt x="9827" y="15945"/>
                  </a:lnTo>
                  <a:lnTo>
                    <a:pt x="5168" y="15945"/>
                  </a:lnTo>
                  <a:lnTo>
                    <a:pt x="5168" y="15643"/>
                  </a:lnTo>
                  <a:close/>
                  <a:moveTo>
                    <a:pt x="278" y="0"/>
                  </a:moveTo>
                  <a:cubicBezTo>
                    <a:pt x="162" y="0"/>
                    <a:pt x="47" y="116"/>
                    <a:pt x="47" y="232"/>
                  </a:cubicBezTo>
                  <a:cubicBezTo>
                    <a:pt x="0" y="1344"/>
                    <a:pt x="394" y="2433"/>
                    <a:pt x="1136" y="3245"/>
                  </a:cubicBezTo>
                  <a:cubicBezTo>
                    <a:pt x="1646" y="3731"/>
                    <a:pt x="2248" y="4079"/>
                    <a:pt x="2920" y="4287"/>
                  </a:cubicBezTo>
                  <a:cubicBezTo>
                    <a:pt x="3013" y="4960"/>
                    <a:pt x="3198" y="5632"/>
                    <a:pt x="3453" y="6257"/>
                  </a:cubicBezTo>
                  <a:cubicBezTo>
                    <a:pt x="4218" y="7972"/>
                    <a:pt x="5864" y="8505"/>
                    <a:pt x="6721" y="8644"/>
                  </a:cubicBezTo>
                  <a:lnTo>
                    <a:pt x="6721" y="10475"/>
                  </a:lnTo>
                  <a:lnTo>
                    <a:pt x="5331" y="11078"/>
                  </a:lnTo>
                  <a:cubicBezTo>
                    <a:pt x="5238" y="11101"/>
                    <a:pt x="5192" y="11194"/>
                    <a:pt x="5192" y="11286"/>
                  </a:cubicBezTo>
                  <a:lnTo>
                    <a:pt x="5192" y="11912"/>
                  </a:lnTo>
                  <a:lnTo>
                    <a:pt x="3013" y="12862"/>
                  </a:lnTo>
                  <a:cubicBezTo>
                    <a:pt x="2851" y="12955"/>
                    <a:pt x="2828" y="13187"/>
                    <a:pt x="2990" y="13279"/>
                  </a:cubicBezTo>
                  <a:lnTo>
                    <a:pt x="3546" y="13673"/>
                  </a:lnTo>
                  <a:lnTo>
                    <a:pt x="2920" y="14485"/>
                  </a:lnTo>
                  <a:cubicBezTo>
                    <a:pt x="2851" y="14577"/>
                    <a:pt x="2851" y="14693"/>
                    <a:pt x="2920" y="14763"/>
                  </a:cubicBezTo>
                  <a:cubicBezTo>
                    <a:pt x="2971" y="14830"/>
                    <a:pt x="3047" y="14874"/>
                    <a:pt x="3129" y="14874"/>
                  </a:cubicBezTo>
                  <a:cubicBezTo>
                    <a:pt x="3160" y="14874"/>
                    <a:pt x="3191" y="14868"/>
                    <a:pt x="3222" y="14855"/>
                  </a:cubicBezTo>
                  <a:lnTo>
                    <a:pt x="5539" y="13812"/>
                  </a:lnTo>
                  <a:cubicBezTo>
                    <a:pt x="5609" y="13789"/>
                    <a:pt x="5678" y="13697"/>
                    <a:pt x="5678" y="13604"/>
                  </a:cubicBezTo>
                  <a:lnTo>
                    <a:pt x="5678" y="12978"/>
                  </a:lnTo>
                  <a:lnTo>
                    <a:pt x="6744" y="12515"/>
                  </a:lnTo>
                  <a:lnTo>
                    <a:pt x="6744" y="14230"/>
                  </a:lnTo>
                  <a:lnTo>
                    <a:pt x="4798" y="15203"/>
                  </a:lnTo>
                  <a:cubicBezTo>
                    <a:pt x="4705" y="15249"/>
                    <a:pt x="4658" y="15319"/>
                    <a:pt x="4658" y="15412"/>
                  </a:cubicBezTo>
                  <a:lnTo>
                    <a:pt x="4658" y="16176"/>
                  </a:lnTo>
                  <a:cubicBezTo>
                    <a:pt x="4658" y="16315"/>
                    <a:pt x="4774" y="16431"/>
                    <a:pt x="4913" y="16431"/>
                  </a:cubicBezTo>
                  <a:lnTo>
                    <a:pt x="10058" y="16431"/>
                  </a:lnTo>
                  <a:cubicBezTo>
                    <a:pt x="10174" y="16431"/>
                    <a:pt x="10290" y="16315"/>
                    <a:pt x="10290" y="16176"/>
                  </a:cubicBezTo>
                  <a:lnTo>
                    <a:pt x="10290" y="15412"/>
                  </a:lnTo>
                  <a:cubicBezTo>
                    <a:pt x="10290" y="15319"/>
                    <a:pt x="10244" y="15226"/>
                    <a:pt x="10151" y="15203"/>
                  </a:cubicBezTo>
                  <a:lnTo>
                    <a:pt x="8227" y="14230"/>
                  </a:lnTo>
                  <a:lnTo>
                    <a:pt x="8227" y="11866"/>
                  </a:lnTo>
                  <a:lnTo>
                    <a:pt x="9294" y="11402"/>
                  </a:lnTo>
                  <a:lnTo>
                    <a:pt x="9294" y="12329"/>
                  </a:lnTo>
                  <a:cubicBezTo>
                    <a:pt x="9294" y="12467"/>
                    <a:pt x="9410" y="12571"/>
                    <a:pt x="9545" y="12571"/>
                  </a:cubicBezTo>
                  <a:cubicBezTo>
                    <a:pt x="9569" y="12571"/>
                    <a:pt x="9593" y="12568"/>
                    <a:pt x="9618" y="12561"/>
                  </a:cubicBezTo>
                  <a:lnTo>
                    <a:pt x="11935" y="11773"/>
                  </a:lnTo>
                  <a:cubicBezTo>
                    <a:pt x="12121" y="11727"/>
                    <a:pt x="12144" y="11472"/>
                    <a:pt x="11982" y="11356"/>
                  </a:cubicBezTo>
                  <a:lnTo>
                    <a:pt x="11426" y="10985"/>
                  </a:lnTo>
                  <a:lnTo>
                    <a:pt x="12051" y="10151"/>
                  </a:lnTo>
                  <a:cubicBezTo>
                    <a:pt x="12098" y="10058"/>
                    <a:pt x="12098" y="9942"/>
                    <a:pt x="12051" y="9873"/>
                  </a:cubicBezTo>
                  <a:cubicBezTo>
                    <a:pt x="11998" y="9802"/>
                    <a:pt x="11918" y="9772"/>
                    <a:pt x="11842" y="9772"/>
                  </a:cubicBezTo>
                  <a:cubicBezTo>
                    <a:pt x="11818" y="9772"/>
                    <a:pt x="11795" y="9775"/>
                    <a:pt x="11773" y="9780"/>
                  </a:cubicBezTo>
                  <a:lnTo>
                    <a:pt x="9780" y="10452"/>
                  </a:lnTo>
                  <a:lnTo>
                    <a:pt x="9780" y="9502"/>
                  </a:lnTo>
                  <a:cubicBezTo>
                    <a:pt x="9780" y="9354"/>
                    <a:pt x="9662" y="9250"/>
                    <a:pt x="9531" y="9250"/>
                  </a:cubicBezTo>
                  <a:cubicBezTo>
                    <a:pt x="9498" y="9250"/>
                    <a:pt x="9465" y="9256"/>
                    <a:pt x="9433" y="9270"/>
                  </a:cubicBezTo>
                  <a:lnTo>
                    <a:pt x="8227" y="9803"/>
                  </a:lnTo>
                  <a:lnTo>
                    <a:pt x="8227" y="8644"/>
                  </a:lnTo>
                  <a:cubicBezTo>
                    <a:pt x="8946" y="8505"/>
                    <a:pt x="10313" y="8111"/>
                    <a:pt x="11148" y="6883"/>
                  </a:cubicBezTo>
                  <a:cubicBezTo>
                    <a:pt x="11281" y="6700"/>
                    <a:pt x="11114" y="6504"/>
                    <a:pt x="10941" y="6504"/>
                  </a:cubicBezTo>
                  <a:cubicBezTo>
                    <a:pt x="10874" y="6504"/>
                    <a:pt x="10805" y="6534"/>
                    <a:pt x="10754" y="6605"/>
                  </a:cubicBezTo>
                  <a:cubicBezTo>
                    <a:pt x="9942" y="7810"/>
                    <a:pt x="8529" y="8111"/>
                    <a:pt x="7949" y="8204"/>
                  </a:cubicBezTo>
                  <a:cubicBezTo>
                    <a:pt x="7833" y="8204"/>
                    <a:pt x="7764" y="8320"/>
                    <a:pt x="7741" y="8436"/>
                  </a:cubicBezTo>
                  <a:lnTo>
                    <a:pt x="7741" y="10012"/>
                  </a:lnTo>
                  <a:lnTo>
                    <a:pt x="7208" y="10243"/>
                  </a:lnTo>
                  <a:lnTo>
                    <a:pt x="7208" y="8436"/>
                  </a:lnTo>
                  <a:cubicBezTo>
                    <a:pt x="7208" y="8320"/>
                    <a:pt x="7115" y="8204"/>
                    <a:pt x="6999" y="8204"/>
                  </a:cubicBezTo>
                  <a:cubicBezTo>
                    <a:pt x="6304" y="8111"/>
                    <a:pt x="4612" y="7694"/>
                    <a:pt x="3871" y="6049"/>
                  </a:cubicBezTo>
                  <a:cubicBezTo>
                    <a:pt x="3152" y="4403"/>
                    <a:pt x="3129" y="1344"/>
                    <a:pt x="3129" y="487"/>
                  </a:cubicBezTo>
                  <a:lnTo>
                    <a:pt x="11820" y="487"/>
                  </a:lnTo>
                  <a:cubicBezTo>
                    <a:pt x="11820" y="1275"/>
                    <a:pt x="11773" y="3917"/>
                    <a:pt x="11240" y="5608"/>
                  </a:cubicBezTo>
                  <a:cubicBezTo>
                    <a:pt x="11194" y="5724"/>
                    <a:pt x="11263" y="5863"/>
                    <a:pt x="11402" y="5910"/>
                  </a:cubicBezTo>
                  <a:cubicBezTo>
                    <a:pt x="11431" y="5919"/>
                    <a:pt x="11460" y="5924"/>
                    <a:pt x="11489" y="5924"/>
                  </a:cubicBezTo>
                  <a:cubicBezTo>
                    <a:pt x="11596" y="5924"/>
                    <a:pt x="11690" y="5858"/>
                    <a:pt x="11727" y="5747"/>
                  </a:cubicBezTo>
                  <a:cubicBezTo>
                    <a:pt x="11866" y="5284"/>
                    <a:pt x="11982" y="4797"/>
                    <a:pt x="12051" y="4311"/>
                  </a:cubicBezTo>
                  <a:cubicBezTo>
                    <a:pt x="12723" y="4102"/>
                    <a:pt x="13326" y="3731"/>
                    <a:pt x="13836" y="3245"/>
                  </a:cubicBezTo>
                  <a:cubicBezTo>
                    <a:pt x="14601" y="2433"/>
                    <a:pt x="14995" y="1344"/>
                    <a:pt x="14925" y="232"/>
                  </a:cubicBezTo>
                  <a:cubicBezTo>
                    <a:pt x="14925" y="116"/>
                    <a:pt x="14809" y="0"/>
                    <a:pt x="1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72"/>
            <p:cNvSpPr/>
            <p:nvPr/>
          </p:nvSpPr>
          <p:spPr>
            <a:xfrm>
              <a:off x="3173450" y="2717850"/>
              <a:ext cx="84025" cy="140825"/>
            </a:xfrm>
            <a:custGeom>
              <a:avLst/>
              <a:gdLst/>
              <a:ahLst/>
              <a:cxnLst/>
              <a:rect l="l" t="t" r="r" b="b"/>
              <a:pathLst>
                <a:path w="3361" h="5633" extrusionOk="0">
                  <a:moveTo>
                    <a:pt x="1669" y="1"/>
                  </a:moveTo>
                  <a:cubicBezTo>
                    <a:pt x="1530" y="1"/>
                    <a:pt x="1437" y="117"/>
                    <a:pt x="1437" y="256"/>
                  </a:cubicBezTo>
                  <a:lnTo>
                    <a:pt x="1437" y="789"/>
                  </a:lnTo>
                  <a:cubicBezTo>
                    <a:pt x="0" y="928"/>
                    <a:pt x="93" y="3060"/>
                    <a:pt x="1530" y="3060"/>
                  </a:cubicBezTo>
                  <a:lnTo>
                    <a:pt x="1808" y="3060"/>
                  </a:lnTo>
                  <a:cubicBezTo>
                    <a:pt x="1830" y="3058"/>
                    <a:pt x="1851" y="3057"/>
                    <a:pt x="1872" y="3057"/>
                  </a:cubicBezTo>
                  <a:cubicBezTo>
                    <a:pt x="2720" y="3057"/>
                    <a:pt x="2713" y="4382"/>
                    <a:pt x="1851" y="4382"/>
                  </a:cubicBezTo>
                  <a:cubicBezTo>
                    <a:pt x="1837" y="4382"/>
                    <a:pt x="1823" y="4382"/>
                    <a:pt x="1808" y="4381"/>
                  </a:cubicBezTo>
                  <a:lnTo>
                    <a:pt x="1414" y="4381"/>
                  </a:lnTo>
                  <a:cubicBezTo>
                    <a:pt x="1113" y="4381"/>
                    <a:pt x="881" y="4149"/>
                    <a:pt x="881" y="3848"/>
                  </a:cubicBezTo>
                  <a:cubicBezTo>
                    <a:pt x="881" y="3709"/>
                    <a:pt x="765" y="3616"/>
                    <a:pt x="649" y="3616"/>
                  </a:cubicBezTo>
                  <a:cubicBezTo>
                    <a:pt x="637" y="3614"/>
                    <a:pt x="625" y="3613"/>
                    <a:pt x="614" y="3613"/>
                  </a:cubicBezTo>
                  <a:cubicBezTo>
                    <a:pt x="491" y="3613"/>
                    <a:pt x="394" y="3721"/>
                    <a:pt x="394" y="3848"/>
                  </a:cubicBezTo>
                  <a:cubicBezTo>
                    <a:pt x="394" y="4404"/>
                    <a:pt x="858" y="4868"/>
                    <a:pt x="1414" y="4868"/>
                  </a:cubicBezTo>
                  <a:lnTo>
                    <a:pt x="1437" y="4868"/>
                  </a:lnTo>
                  <a:lnTo>
                    <a:pt x="1437" y="5401"/>
                  </a:lnTo>
                  <a:cubicBezTo>
                    <a:pt x="1437" y="5516"/>
                    <a:pt x="1530" y="5632"/>
                    <a:pt x="1669" y="5632"/>
                  </a:cubicBezTo>
                  <a:cubicBezTo>
                    <a:pt x="1808" y="5632"/>
                    <a:pt x="1924" y="5516"/>
                    <a:pt x="1924" y="5401"/>
                  </a:cubicBezTo>
                  <a:lnTo>
                    <a:pt x="1924" y="4844"/>
                  </a:lnTo>
                  <a:cubicBezTo>
                    <a:pt x="3361" y="4705"/>
                    <a:pt x="3245" y="2573"/>
                    <a:pt x="1808" y="2573"/>
                  </a:cubicBezTo>
                  <a:lnTo>
                    <a:pt x="1553" y="2573"/>
                  </a:lnTo>
                  <a:cubicBezTo>
                    <a:pt x="719" y="2527"/>
                    <a:pt x="719" y="1322"/>
                    <a:pt x="1553" y="1252"/>
                  </a:cubicBezTo>
                  <a:lnTo>
                    <a:pt x="1924" y="1252"/>
                  </a:lnTo>
                  <a:cubicBezTo>
                    <a:pt x="2225" y="1252"/>
                    <a:pt x="2457" y="1484"/>
                    <a:pt x="2457" y="1785"/>
                  </a:cubicBezTo>
                  <a:lnTo>
                    <a:pt x="2457" y="2040"/>
                  </a:lnTo>
                  <a:cubicBezTo>
                    <a:pt x="2457" y="2179"/>
                    <a:pt x="2573" y="2295"/>
                    <a:pt x="2689" y="2295"/>
                  </a:cubicBezTo>
                  <a:lnTo>
                    <a:pt x="2689" y="2272"/>
                  </a:lnTo>
                  <a:cubicBezTo>
                    <a:pt x="2828" y="2272"/>
                    <a:pt x="2943" y="2156"/>
                    <a:pt x="2943" y="2040"/>
                  </a:cubicBezTo>
                  <a:lnTo>
                    <a:pt x="2943" y="1785"/>
                  </a:lnTo>
                  <a:cubicBezTo>
                    <a:pt x="2943" y="1206"/>
                    <a:pt x="2480" y="766"/>
                    <a:pt x="1924" y="766"/>
                  </a:cubicBezTo>
                  <a:lnTo>
                    <a:pt x="1901" y="766"/>
                  </a:lnTo>
                  <a:lnTo>
                    <a:pt x="1901" y="256"/>
                  </a:lnTo>
                  <a:cubicBezTo>
                    <a:pt x="1901" y="117"/>
                    <a:pt x="1808" y="1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6" name="Google Shape;5036;p72"/>
          <p:cNvGrpSpPr/>
          <p:nvPr/>
        </p:nvGrpSpPr>
        <p:grpSpPr>
          <a:xfrm>
            <a:off x="2600001" y="3452753"/>
            <a:ext cx="410225" cy="378375"/>
            <a:chOff x="2849000" y="3425275"/>
            <a:chExt cx="410225" cy="378375"/>
          </a:xfrm>
        </p:grpSpPr>
        <p:sp>
          <p:nvSpPr>
            <p:cNvPr id="5037" name="Google Shape;5037;p72"/>
            <p:cNvSpPr/>
            <p:nvPr/>
          </p:nvSpPr>
          <p:spPr>
            <a:xfrm>
              <a:off x="3221525" y="3637325"/>
              <a:ext cx="12200" cy="15675"/>
            </a:xfrm>
            <a:custGeom>
              <a:avLst/>
              <a:gdLst/>
              <a:ahLst/>
              <a:cxnLst/>
              <a:rect l="l" t="t" r="r" b="b"/>
              <a:pathLst>
                <a:path w="488" h="627" extrusionOk="0">
                  <a:moveTo>
                    <a:pt x="256" y="1"/>
                  </a:moveTo>
                  <a:cubicBezTo>
                    <a:pt x="117" y="1"/>
                    <a:pt x="1" y="117"/>
                    <a:pt x="1" y="256"/>
                  </a:cubicBezTo>
                  <a:lnTo>
                    <a:pt x="1" y="372"/>
                  </a:lnTo>
                  <a:cubicBezTo>
                    <a:pt x="1" y="511"/>
                    <a:pt x="117" y="626"/>
                    <a:pt x="256" y="626"/>
                  </a:cubicBezTo>
                  <a:cubicBezTo>
                    <a:pt x="372" y="626"/>
                    <a:pt x="487" y="511"/>
                    <a:pt x="487" y="372"/>
                  </a:cubicBezTo>
                  <a:lnTo>
                    <a:pt x="487" y="256"/>
                  </a:lnTo>
                  <a:cubicBezTo>
                    <a:pt x="487" y="117"/>
                    <a:pt x="372" y="24"/>
                    <a:pt x="256" y="24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72"/>
            <p:cNvSpPr/>
            <p:nvPr/>
          </p:nvSpPr>
          <p:spPr>
            <a:xfrm>
              <a:off x="3221525" y="3698750"/>
              <a:ext cx="12200" cy="18050"/>
            </a:xfrm>
            <a:custGeom>
              <a:avLst/>
              <a:gdLst/>
              <a:ahLst/>
              <a:cxnLst/>
              <a:rect l="l" t="t" r="r" b="b"/>
              <a:pathLst>
                <a:path w="488" h="722" extrusionOk="0">
                  <a:moveTo>
                    <a:pt x="256" y="0"/>
                  </a:moveTo>
                  <a:cubicBezTo>
                    <a:pt x="117" y="0"/>
                    <a:pt x="1" y="93"/>
                    <a:pt x="1" y="232"/>
                  </a:cubicBezTo>
                  <a:lnTo>
                    <a:pt x="1" y="487"/>
                  </a:lnTo>
                  <a:cubicBezTo>
                    <a:pt x="1" y="614"/>
                    <a:pt x="97" y="722"/>
                    <a:pt x="220" y="722"/>
                  </a:cubicBezTo>
                  <a:cubicBezTo>
                    <a:pt x="232" y="722"/>
                    <a:pt x="244" y="721"/>
                    <a:pt x="256" y="719"/>
                  </a:cubicBezTo>
                  <a:cubicBezTo>
                    <a:pt x="372" y="719"/>
                    <a:pt x="487" y="626"/>
                    <a:pt x="487" y="487"/>
                  </a:cubicBezTo>
                  <a:lnTo>
                    <a:pt x="487" y="232"/>
                  </a:lnTo>
                  <a:cubicBezTo>
                    <a:pt x="487" y="93"/>
                    <a:pt x="372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72"/>
            <p:cNvSpPr/>
            <p:nvPr/>
          </p:nvSpPr>
          <p:spPr>
            <a:xfrm>
              <a:off x="3221525" y="3730600"/>
              <a:ext cx="12200" cy="18575"/>
            </a:xfrm>
            <a:custGeom>
              <a:avLst/>
              <a:gdLst/>
              <a:ahLst/>
              <a:cxnLst/>
              <a:rect l="l" t="t" r="r" b="b"/>
              <a:pathLst>
                <a:path w="488" h="743" extrusionOk="0">
                  <a:moveTo>
                    <a:pt x="256" y="1"/>
                  </a:moveTo>
                  <a:cubicBezTo>
                    <a:pt x="117" y="1"/>
                    <a:pt x="1" y="117"/>
                    <a:pt x="1" y="233"/>
                  </a:cubicBezTo>
                  <a:lnTo>
                    <a:pt x="1" y="511"/>
                  </a:lnTo>
                  <a:cubicBezTo>
                    <a:pt x="1" y="627"/>
                    <a:pt x="117" y="743"/>
                    <a:pt x="256" y="743"/>
                  </a:cubicBezTo>
                  <a:cubicBezTo>
                    <a:pt x="372" y="743"/>
                    <a:pt x="487" y="627"/>
                    <a:pt x="487" y="511"/>
                  </a:cubicBezTo>
                  <a:lnTo>
                    <a:pt x="487" y="233"/>
                  </a:lnTo>
                  <a:cubicBezTo>
                    <a:pt x="487" y="117"/>
                    <a:pt x="372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72"/>
            <p:cNvSpPr/>
            <p:nvPr/>
          </p:nvSpPr>
          <p:spPr>
            <a:xfrm>
              <a:off x="3221525" y="3666300"/>
              <a:ext cx="12200" cy="18575"/>
            </a:xfrm>
            <a:custGeom>
              <a:avLst/>
              <a:gdLst/>
              <a:ahLst/>
              <a:cxnLst/>
              <a:rect l="l" t="t" r="r" b="b"/>
              <a:pathLst>
                <a:path w="488" h="743" extrusionOk="0">
                  <a:moveTo>
                    <a:pt x="256" y="1"/>
                  </a:moveTo>
                  <a:cubicBezTo>
                    <a:pt x="117" y="1"/>
                    <a:pt x="1" y="116"/>
                    <a:pt x="1" y="255"/>
                  </a:cubicBezTo>
                  <a:lnTo>
                    <a:pt x="1" y="510"/>
                  </a:lnTo>
                  <a:cubicBezTo>
                    <a:pt x="1" y="626"/>
                    <a:pt x="117" y="742"/>
                    <a:pt x="256" y="742"/>
                  </a:cubicBezTo>
                  <a:cubicBezTo>
                    <a:pt x="372" y="742"/>
                    <a:pt x="487" y="626"/>
                    <a:pt x="487" y="510"/>
                  </a:cubicBezTo>
                  <a:lnTo>
                    <a:pt x="487" y="255"/>
                  </a:lnTo>
                  <a:cubicBezTo>
                    <a:pt x="487" y="116"/>
                    <a:pt x="372" y="24"/>
                    <a:pt x="256" y="24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72"/>
            <p:cNvSpPr/>
            <p:nvPr/>
          </p:nvSpPr>
          <p:spPr>
            <a:xfrm>
              <a:off x="3215750" y="3763050"/>
              <a:ext cx="17975" cy="15100"/>
            </a:xfrm>
            <a:custGeom>
              <a:avLst/>
              <a:gdLst/>
              <a:ahLst/>
              <a:cxnLst/>
              <a:rect l="l" t="t" r="r" b="b"/>
              <a:pathLst>
                <a:path w="719" h="604" extrusionOk="0">
                  <a:moveTo>
                    <a:pt x="487" y="1"/>
                  </a:moveTo>
                  <a:cubicBezTo>
                    <a:pt x="371" y="1"/>
                    <a:pt x="278" y="47"/>
                    <a:pt x="255" y="140"/>
                  </a:cubicBezTo>
                  <a:cubicBezTo>
                    <a:pt x="0" y="233"/>
                    <a:pt x="70" y="603"/>
                    <a:pt x="348" y="603"/>
                  </a:cubicBezTo>
                  <a:lnTo>
                    <a:pt x="487" y="603"/>
                  </a:lnTo>
                  <a:cubicBezTo>
                    <a:pt x="603" y="603"/>
                    <a:pt x="718" y="487"/>
                    <a:pt x="718" y="372"/>
                  </a:cubicBezTo>
                  <a:lnTo>
                    <a:pt x="718" y="233"/>
                  </a:lnTo>
                  <a:cubicBezTo>
                    <a:pt x="718" y="93"/>
                    <a:pt x="603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72"/>
            <p:cNvSpPr/>
            <p:nvPr/>
          </p:nvSpPr>
          <p:spPr>
            <a:xfrm>
              <a:off x="2902875" y="3765950"/>
              <a:ext cx="18575" cy="12200"/>
            </a:xfrm>
            <a:custGeom>
              <a:avLst/>
              <a:gdLst/>
              <a:ahLst/>
              <a:cxnLst/>
              <a:rect l="l" t="t" r="r" b="b"/>
              <a:pathLst>
                <a:path w="743" h="488" extrusionOk="0">
                  <a:moveTo>
                    <a:pt x="255" y="1"/>
                  </a:moveTo>
                  <a:cubicBezTo>
                    <a:pt x="116" y="1"/>
                    <a:pt x="0" y="117"/>
                    <a:pt x="0" y="256"/>
                  </a:cubicBezTo>
                  <a:cubicBezTo>
                    <a:pt x="0" y="371"/>
                    <a:pt x="116" y="487"/>
                    <a:pt x="255" y="487"/>
                  </a:cubicBezTo>
                  <a:lnTo>
                    <a:pt x="487" y="487"/>
                  </a:lnTo>
                  <a:cubicBezTo>
                    <a:pt x="626" y="487"/>
                    <a:pt x="742" y="371"/>
                    <a:pt x="742" y="256"/>
                  </a:cubicBezTo>
                  <a:cubicBezTo>
                    <a:pt x="742" y="117"/>
                    <a:pt x="626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72"/>
            <p:cNvSpPr/>
            <p:nvPr/>
          </p:nvSpPr>
          <p:spPr>
            <a:xfrm>
              <a:off x="3029175" y="3765950"/>
              <a:ext cx="18575" cy="12200"/>
            </a:xfrm>
            <a:custGeom>
              <a:avLst/>
              <a:gdLst/>
              <a:ahLst/>
              <a:cxnLst/>
              <a:rect l="l" t="t" r="r" b="b"/>
              <a:pathLst>
                <a:path w="743" h="488" extrusionOk="0">
                  <a:moveTo>
                    <a:pt x="232" y="1"/>
                  </a:moveTo>
                  <a:cubicBezTo>
                    <a:pt x="116" y="1"/>
                    <a:pt x="1" y="117"/>
                    <a:pt x="1" y="256"/>
                  </a:cubicBezTo>
                  <a:cubicBezTo>
                    <a:pt x="1" y="371"/>
                    <a:pt x="116" y="487"/>
                    <a:pt x="232" y="487"/>
                  </a:cubicBezTo>
                  <a:lnTo>
                    <a:pt x="487" y="487"/>
                  </a:lnTo>
                  <a:cubicBezTo>
                    <a:pt x="626" y="487"/>
                    <a:pt x="742" y="371"/>
                    <a:pt x="742" y="256"/>
                  </a:cubicBezTo>
                  <a:cubicBezTo>
                    <a:pt x="742" y="117"/>
                    <a:pt x="626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72"/>
            <p:cNvSpPr/>
            <p:nvPr/>
          </p:nvSpPr>
          <p:spPr>
            <a:xfrm>
              <a:off x="2997900" y="3765950"/>
              <a:ext cx="18550" cy="12200"/>
            </a:xfrm>
            <a:custGeom>
              <a:avLst/>
              <a:gdLst/>
              <a:ahLst/>
              <a:cxnLst/>
              <a:rect l="l" t="t" r="r" b="b"/>
              <a:pathLst>
                <a:path w="742" h="488" extrusionOk="0">
                  <a:moveTo>
                    <a:pt x="255" y="1"/>
                  </a:moveTo>
                  <a:cubicBezTo>
                    <a:pt x="116" y="1"/>
                    <a:pt x="0" y="117"/>
                    <a:pt x="0" y="256"/>
                  </a:cubicBezTo>
                  <a:cubicBezTo>
                    <a:pt x="0" y="371"/>
                    <a:pt x="116" y="487"/>
                    <a:pt x="255" y="487"/>
                  </a:cubicBezTo>
                  <a:lnTo>
                    <a:pt x="510" y="487"/>
                  </a:lnTo>
                  <a:cubicBezTo>
                    <a:pt x="626" y="487"/>
                    <a:pt x="742" y="371"/>
                    <a:pt x="742" y="256"/>
                  </a:cubicBezTo>
                  <a:cubicBezTo>
                    <a:pt x="742" y="117"/>
                    <a:pt x="626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72"/>
            <p:cNvSpPr/>
            <p:nvPr/>
          </p:nvSpPr>
          <p:spPr>
            <a:xfrm>
              <a:off x="2934750" y="3765950"/>
              <a:ext cx="17975" cy="12200"/>
            </a:xfrm>
            <a:custGeom>
              <a:avLst/>
              <a:gdLst/>
              <a:ahLst/>
              <a:cxnLst/>
              <a:rect l="l" t="t" r="r" b="b"/>
              <a:pathLst>
                <a:path w="719" h="488" extrusionOk="0">
                  <a:moveTo>
                    <a:pt x="232" y="1"/>
                  </a:moveTo>
                  <a:cubicBezTo>
                    <a:pt x="93" y="1"/>
                    <a:pt x="0" y="117"/>
                    <a:pt x="0" y="256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487" y="487"/>
                  </a:lnTo>
                  <a:cubicBezTo>
                    <a:pt x="626" y="487"/>
                    <a:pt x="718" y="371"/>
                    <a:pt x="718" y="256"/>
                  </a:cubicBezTo>
                  <a:cubicBezTo>
                    <a:pt x="718" y="117"/>
                    <a:pt x="626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72"/>
            <p:cNvSpPr/>
            <p:nvPr/>
          </p:nvSpPr>
          <p:spPr>
            <a:xfrm>
              <a:off x="2966025" y="3765950"/>
              <a:ext cx="18575" cy="12200"/>
            </a:xfrm>
            <a:custGeom>
              <a:avLst/>
              <a:gdLst/>
              <a:ahLst/>
              <a:cxnLst/>
              <a:rect l="l" t="t" r="r" b="b"/>
              <a:pathLst>
                <a:path w="743" h="488" extrusionOk="0">
                  <a:moveTo>
                    <a:pt x="232" y="1"/>
                  </a:moveTo>
                  <a:cubicBezTo>
                    <a:pt x="116" y="1"/>
                    <a:pt x="1" y="117"/>
                    <a:pt x="1" y="256"/>
                  </a:cubicBezTo>
                  <a:cubicBezTo>
                    <a:pt x="1" y="371"/>
                    <a:pt x="116" y="487"/>
                    <a:pt x="232" y="487"/>
                  </a:cubicBezTo>
                  <a:lnTo>
                    <a:pt x="487" y="487"/>
                  </a:lnTo>
                  <a:cubicBezTo>
                    <a:pt x="626" y="487"/>
                    <a:pt x="742" y="371"/>
                    <a:pt x="742" y="256"/>
                  </a:cubicBezTo>
                  <a:cubicBezTo>
                    <a:pt x="742" y="117"/>
                    <a:pt x="626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72"/>
            <p:cNvSpPr/>
            <p:nvPr/>
          </p:nvSpPr>
          <p:spPr>
            <a:xfrm>
              <a:off x="3060475" y="3765950"/>
              <a:ext cx="18550" cy="12200"/>
            </a:xfrm>
            <a:custGeom>
              <a:avLst/>
              <a:gdLst/>
              <a:ahLst/>
              <a:cxnLst/>
              <a:rect l="l" t="t" r="r" b="b"/>
              <a:pathLst>
                <a:path w="742" h="488" extrusionOk="0">
                  <a:moveTo>
                    <a:pt x="255" y="1"/>
                  </a:moveTo>
                  <a:cubicBezTo>
                    <a:pt x="116" y="1"/>
                    <a:pt x="0" y="117"/>
                    <a:pt x="23" y="256"/>
                  </a:cubicBezTo>
                  <a:cubicBezTo>
                    <a:pt x="23" y="371"/>
                    <a:pt x="116" y="487"/>
                    <a:pt x="255" y="487"/>
                  </a:cubicBezTo>
                  <a:lnTo>
                    <a:pt x="510" y="487"/>
                  </a:lnTo>
                  <a:cubicBezTo>
                    <a:pt x="626" y="487"/>
                    <a:pt x="742" y="371"/>
                    <a:pt x="742" y="256"/>
                  </a:cubicBezTo>
                  <a:cubicBezTo>
                    <a:pt x="742" y="117"/>
                    <a:pt x="649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72"/>
            <p:cNvSpPr/>
            <p:nvPr/>
          </p:nvSpPr>
          <p:spPr>
            <a:xfrm>
              <a:off x="3186775" y="3765950"/>
              <a:ext cx="18550" cy="12200"/>
            </a:xfrm>
            <a:custGeom>
              <a:avLst/>
              <a:gdLst/>
              <a:ahLst/>
              <a:cxnLst/>
              <a:rect l="l" t="t" r="r" b="b"/>
              <a:pathLst>
                <a:path w="742" h="488" extrusionOk="0">
                  <a:moveTo>
                    <a:pt x="255" y="1"/>
                  </a:moveTo>
                  <a:cubicBezTo>
                    <a:pt x="116" y="1"/>
                    <a:pt x="0" y="117"/>
                    <a:pt x="0" y="256"/>
                  </a:cubicBezTo>
                  <a:cubicBezTo>
                    <a:pt x="0" y="371"/>
                    <a:pt x="116" y="487"/>
                    <a:pt x="255" y="487"/>
                  </a:cubicBezTo>
                  <a:lnTo>
                    <a:pt x="510" y="487"/>
                  </a:lnTo>
                  <a:cubicBezTo>
                    <a:pt x="626" y="487"/>
                    <a:pt x="742" y="371"/>
                    <a:pt x="742" y="256"/>
                  </a:cubicBezTo>
                  <a:cubicBezTo>
                    <a:pt x="742" y="117"/>
                    <a:pt x="626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72"/>
            <p:cNvSpPr/>
            <p:nvPr/>
          </p:nvSpPr>
          <p:spPr>
            <a:xfrm>
              <a:off x="3155475" y="3765950"/>
              <a:ext cx="18575" cy="12200"/>
            </a:xfrm>
            <a:custGeom>
              <a:avLst/>
              <a:gdLst/>
              <a:ahLst/>
              <a:cxnLst/>
              <a:rect l="l" t="t" r="r" b="b"/>
              <a:pathLst>
                <a:path w="743" h="488" extrusionOk="0">
                  <a:moveTo>
                    <a:pt x="233" y="1"/>
                  </a:moveTo>
                  <a:cubicBezTo>
                    <a:pt x="94" y="1"/>
                    <a:pt x="1" y="117"/>
                    <a:pt x="1" y="256"/>
                  </a:cubicBezTo>
                  <a:cubicBezTo>
                    <a:pt x="1" y="371"/>
                    <a:pt x="117" y="487"/>
                    <a:pt x="233" y="487"/>
                  </a:cubicBezTo>
                  <a:lnTo>
                    <a:pt x="487" y="487"/>
                  </a:lnTo>
                  <a:cubicBezTo>
                    <a:pt x="627" y="487"/>
                    <a:pt x="742" y="371"/>
                    <a:pt x="742" y="256"/>
                  </a:cubicBezTo>
                  <a:cubicBezTo>
                    <a:pt x="742" y="117"/>
                    <a:pt x="627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72"/>
            <p:cNvSpPr/>
            <p:nvPr/>
          </p:nvSpPr>
          <p:spPr>
            <a:xfrm>
              <a:off x="3092325" y="3765950"/>
              <a:ext cx="18000" cy="12200"/>
            </a:xfrm>
            <a:custGeom>
              <a:avLst/>
              <a:gdLst/>
              <a:ahLst/>
              <a:cxnLst/>
              <a:rect l="l" t="t" r="r" b="b"/>
              <a:pathLst>
                <a:path w="720" h="488" extrusionOk="0">
                  <a:moveTo>
                    <a:pt x="232" y="1"/>
                  </a:moveTo>
                  <a:cubicBezTo>
                    <a:pt x="93" y="1"/>
                    <a:pt x="1" y="117"/>
                    <a:pt x="1" y="256"/>
                  </a:cubicBezTo>
                  <a:cubicBezTo>
                    <a:pt x="1" y="371"/>
                    <a:pt x="93" y="487"/>
                    <a:pt x="232" y="487"/>
                  </a:cubicBezTo>
                  <a:lnTo>
                    <a:pt x="487" y="487"/>
                  </a:lnTo>
                  <a:cubicBezTo>
                    <a:pt x="626" y="487"/>
                    <a:pt x="719" y="371"/>
                    <a:pt x="719" y="256"/>
                  </a:cubicBezTo>
                  <a:cubicBezTo>
                    <a:pt x="719" y="117"/>
                    <a:pt x="626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72"/>
            <p:cNvSpPr/>
            <p:nvPr/>
          </p:nvSpPr>
          <p:spPr>
            <a:xfrm>
              <a:off x="3123625" y="3765950"/>
              <a:ext cx="18550" cy="12200"/>
            </a:xfrm>
            <a:custGeom>
              <a:avLst/>
              <a:gdLst/>
              <a:ahLst/>
              <a:cxnLst/>
              <a:rect l="l" t="t" r="r" b="b"/>
              <a:pathLst>
                <a:path w="742" h="488" extrusionOk="0">
                  <a:moveTo>
                    <a:pt x="255" y="1"/>
                  </a:moveTo>
                  <a:cubicBezTo>
                    <a:pt x="116" y="1"/>
                    <a:pt x="0" y="117"/>
                    <a:pt x="0" y="256"/>
                  </a:cubicBezTo>
                  <a:cubicBezTo>
                    <a:pt x="0" y="371"/>
                    <a:pt x="116" y="487"/>
                    <a:pt x="255" y="487"/>
                  </a:cubicBezTo>
                  <a:lnTo>
                    <a:pt x="510" y="487"/>
                  </a:lnTo>
                  <a:cubicBezTo>
                    <a:pt x="626" y="487"/>
                    <a:pt x="742" y="371"/>
                    <a:pt x="742" y="256"/>
                  </a:cubicBezTo>
                  <a:cubicBezTo>
                    <a:pt x="742" y="117"/>
                    <a:pt x="626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72"/>
            <p:cNvSpPr/>
            <p:nvPr/>
          </p:nvSpPr>
          <p:spPr>
            <a:xfrm>
              <a:off x="2874475" y="3763150"/>
              <a:ext cx="18000" cy="15575"/>
            </a:xfrm>
            <a:custGeom>
              <a:avLst/>
              <a:gdLst/>
              <a:ahLst/>
              <a:cxnLst/>
              <a:rect l="l" t="t" r="r" b="b"/>
              <a:pathLst>
                <a:path w="720" h="623" extrusionOk="0">
                  <a:moveTo>
                    <a:pt x="245" y="1"/>
                  </a:moveTo>
                  <a:cubicBezTo>
                    <a:pt x="123" y="1"/>
                    <a:pt x="1" y="92"/>
                    <a:pt x="1" y="252"/>
                  </a:cubicBezTo>
                  <a:lnTo>
                    <a:pt x="1" y="368"/>
                  </a:lnTo>
                  <a:cubicBezTo>
                    <a:pt x="1" y="507"/>
                    <a:pt x="117" y="622"/>
                    <a:pt x="233" y="622"/>
                  </a:cubicBezTo>
                  <a:lnTo>
                    <a:pt x="372" y="622"/>
                  </a:lnTo>
                  <a:cubicBezTo>
                    <a:pt x="627" y="622"/>
                    <a:pt x="719" y="252"/>
                    <a:pt x="464" y="159"/>
                  </a:cubicBezTo>
                  <a:cubicBezTo>
                    <a:pt x="425" y="51"/>
                    <a:pt x="335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72"/>
            <p:cNvSpPr/>
            <p:nvPr/>
          </p:nvSpPr>
          <p:spPr>
            <a:xfrm>
              <a:off x="2874475" y="3666300"/>
              <a:ext cx="12200" cy="18575"/>
            </a:xfrm>
            <a:custGeom>
              <a:avLst/>
              <a:gdLst/>
              <a:ahLst/>
              <a:cxnLst/>
              <a:rect l="l" t="t" r="r" b="b"/>
              <a:pathLst>
                <a:path w="488" h="743" extrusionOk="0">
                  <a:moveTo>
                    <a:pt x="233" y="1"/>
                  </a:moveTo>
                  <a:cubicBezTo>
                    <a:pt x="117" y="1"/>
                    <a:pt x="1" y="116"/>
                    <a:pt x="1" y="255"/>
                  </a:cubicBezTo>
                  <a:lnTo>
                    <a:pt x="1" y="510"/>
                  </a:lnTo>
                  <a:cubicBezTo>
                    <a:pt x="1" y="626"/>
                    <a:pt x="117" y="742"/>
                    <a:pt x="233" y="742"/>
                  </a:cubicBezTo>
                  <a:cubicBezTo>
                    <a:pt x="372" y="742"/>
                    <a:pt x="488" y="626"/>
                    <a:pt x="488" y="510"/>
                  </a:cubicBezTo>
                  <a:lnTo>
                    <a:pt x="488" y="255"/>
                  </a:lnTo>
                  <a:cubicBezTo>
                    <a:pt x="488" y="116"/>
                    <a:pt x="372" y="24"/>
                    <a:pt x="233" y="24"/>
                  </a:cubicBezTo>
                  <a:lnTo>
                    <a:pt x="2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72"/>
            <p:cNvSpPr/>
            <p:nvPr/>
          </p:nvSpPr>
          <p:spPr>
            <a:xfrm>
              <a:off x="2874475" y="3730600"/>
              <a:ext cx="12200" cy="18575"/>
            </a:xfrm>
            <a:custGeom>
              <a:avLst/>
              <a:gdLst/>
              <a:ahLst/>
              <a:cxnLst/>
              <a:rect l="l" t="t" r="r" b="b"/>
              <a:pathLst>
                <a:path w="488" h="743" extrusionOk="0">
                  <a:moveTo>
                    <a:pt x="233" y="1"/>
                  </a:moveTo>
                  <a:cubicBezTo>
                    <a:pt x="117" y="1"/>
                    <a:pt x="1" y="117"/>
                    <a:pt x="1" y="233"/>
                  </a:cubicBezTo>
                  <a:lnTo>
                    <a:pt x="1" y="511"/>
                  </a:lnTo>
                  <a:cubicBezTo>
                    <a:pt x="1" y="627"/>
                    <a:pt x="117" y="743"/>
                    <a:pt x="233" y="743"/>
                  </a:cubicBezTo>
                  <a:cubicBezTo>
                    <a:pt x="372" y="743"/>
                    <a:pt x="488" y="627"/>
                    <a:pt x="488" y="511"/>
                  </a:cubicBezTo>
                  <a:lnTo>
                    <a:pt x="488" y="233"/>
                  </a:lnTo>
                  <a:cubicBezTo>
                    <a:pt x="488" y="117"/>
                    <a:pt x="3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72"/>
            <p:cNvSpPr/>
            <p:nvPr/>
          </p:nvSpPr>
          <p:spPr>
            <a:xfrm>
              <a:off x="2874475" y="3698750"/>
              <a:ext cx="12200" cy="18050"/>
            </a:xfrm>
            <a:custGeom>
              <a:avLst/>
              <a:gdLst/>
              <a:ahLst/>
              <a:cxnLst/>
              <a:rect l="l" t="t" r="r" b="b"/>
              <a:pathLst>
                <a:path w="488" h="722" extrusionOk="0">
                  <a:moveTo>
                    <a:pt x="233" y="0"/>
                  </a:moveTo>
                  <a:cubicBezTo>
                    <a:pt x="117" y="0"/>
                    <a:pt x="1" y="93"/>
                    <a:pt x="1" y="232"/>
                  </a:cubicBezTo>
                  <a:lnTo>
                    <a:pt x="1" y="487"/>
                  </a:lnTo>
                  <a:cubicBezTo>
                    <a:pt x="1" y="626"/>
                    <a:pt x="117" y="719"/>
                    <a:pt x="233" y="719"/>
                  </a:cubicBezTo>
                  <a:cubicBezTo>
                    <a:pt x="245" y="721"/>
                    <a:pt x="256" y="722"/>
                    <a:pt x="268" y="722"/>
                  </a:cubicBezTo>
                  <a:cubicBezTo>
                    <a:pt x="391" y="722"/>
                    <a:pt x="488" y="614"/>
                    <a:pt x="488" y="487"/>
                  </a:cubicBezTo>
                  <a:lnTo>
                    <a:pt x="488" y="232"/>
                  </a:lnTo>
                  <a:cubicBezTo>
                    <a:pt x="488" y="93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72"/>
            <p:cNvSpPr/>
            <p:nvPr/>
          </p:nvSpPr>
          <p:spPr>
            <a:xfrm>
              <a:off x="2874475" y="3637325"/>
              <a:ext cx="12200" cy="15675"/>
            </a:xfrm>
            <a:custGeom>
              <a:avLst/>
              <a:gdLst/>
              <a:ahLst/>
              <a:cxnLst/>
              <a:rect l="l" t="t" r="r" b="b"/>
              <a:pathLst>
                <a:path w="488" h="627" extrusionOk="0">
                  <a:moveTo>
                    <a:pt x="233" y="1"/>
                  </a:moveTo>
                  <a:cubicBezTo>
                    <a:pt x="117" y="1"/>
                    <a:pt x="1" y="117"/>
                    <a:pt x="1" y="256"/>
                  </a:cubicBezTo>
                  <a:lnTo>
                    <a:pt x="1" y="372"/>
                  </a:lnTo>
                  <a:cubicBezTo>
                    <a:pt x="1" y="511"/>
                    <a:pt x="117" y="626"/>
                    <a:pt x="233" y="626"/>
                  </a:cubicBezTo>
                  <a:cubicBezTo>
                    <a:pt x="372" y="626"/>
                    <a:pt x="488" y="511"/>
                    <a:pt x="488" y="372"/>
                  </a:cubicBezTo>
                  <a:lnTo>
                    <a:pt x="488" y="256"/>
                  </a:lnTo>
                  <a:cubicBezTo>
                    <a:pt x="488" y="117"/>
                    <a:pt x="372" y="24"/>
                    <a:pt x="233" y="24"/>
                  </a:cubicBezTo>
                  <a:lnTo>
                    <a:pt x="2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72"/>
            <p:cNvSpPr/>
            <p:nvPr/>
          </p:nvSpPr>
          <p:spPr>
            <a:xfrm>
              <a:off x="2849000" y="3425275"/>
              <a:ext cx="410225" cy="378375"/>
            </a:xfrm>
            <a:custGeom>
              <a:avLst/>
              <a:gdLst/>
              <a:ahLst/>
              <a:cxnLst/>
              <a:rect l="l" t="t" r="r" b="b"/>
              <a:pathLst>
                <a:path w="16409" h="15135" extrusionOk="0">
                  <a:moveTo>
                    <a:pt x="9224" y="487"/>
                  </a:moveTo>
                  <a:cubicBezTo>
                    <a:pt x="9664" y="487"/>
                    <a:pt x="10035" y="835"/>
                    <a:pt x="10035" y="1275"/>
                  </a:cubicBezTo>
                  <a:lnTo>
                    <a:pt x="10035" y="2573"/>
                  </a:lnTo>
                  <a:lnTo>
                    <a:pt x="6396" y="2573"/>
                  </a:lnTo>
                  <a:lnTo>
                    <a:pt x="6396" y="1275"/>
                  </a:lnTo>
                  <a:cubicBezTo>
                    <a:pt x="6396" y="835"/>
                    <a:pt x="6744" y="487"/>
                    <a:pt x="7184" y="487"/>
                  </a:cubicBezTo>
                  <a:close/>
                  <a:moveTo>
                    <a:pt x="8992" y="8205"/>
                  </a:moveTo>
                  <a:lnTo>
                    <a:pt x="8992" y="8993"/>
                  </a:lnTo>
                  <a:cubicBezTo>
                    <a:pt x="8992" y="9132"/>
                    <a:pt x="8876" y="9271"/>
                    <a:pt x="8737" y="9271"/>
                  </a:cubicBezTo>
                  <a:lnTo>
                    <a:pt x="7694" y="9271"/>
                  </a:lnTo>
                  <a:cubicBezTo>
                    <a:pt x="7555" y="9271"/>
                    <a:pt x="7439" y="9132"/>
                    <a:pt x="7439" y="8993"/>
                  </a:cubicBezTo>
                  <a:lnTo>
                    <a:pt x="7439" y="8205"/>
                  </a:lnTo>
                  <a:close/>
                  <a:moveTo>
                    <a:pt x="15945" y="3060"/>
                  </a:moveTo>
                  <a:lnTo>
                    <a:pt x="15945" y="5910"/>
                  </a:lnTo>
                  <a:cubicBezTo>
                    <a:pt x="15945" y="6907"/>
                    <a:pt x="15134" y="7718"/>
                    <a:pt x="14137" y="7718"/>
                  </a:cubicBezTo>
                  <a:lnTo>
                    <a:pt x="12862" y="7718"/>
                  </a:lnTo>
                  <a:cubicBezTo>
                    <a:pt x="12561" y="7741"/>
                    <a:pt x="12561" y="8181"/>
                    <a:pt x="12862" y="8205"/>
                  </a:cubicBezTo>
                  <a:lnTo>
                    <a:pt x="14137" y="8205"/>
                  </a:lnTo>
                  <a:cubicBezTo>
                    <a:pt x="14855" y="8205"/>
                    <a:pt x="15504" y="7880"/>
                    <a:pt x="15945" y="7324"/>
                  </a:cubicBezTo>
                  <a:lnTo>
                    <a:pt x="15945" y="14671"/>
                  </a:lnTo>
                  <a:lnTo>
                    <a:pt x="464" y="14671"/>
                  </a:lnTo>
                  <a:lnTo>
                    <a:pt x="464" y="7301"/>
                  </a:lnTo>
                  <a:cubicBezTo>
                    <a:pt x="904" y="7857"/>
                    <a:pt x="1576" y="8205"/>
                    <a:pt x="2294" y="8205"/>
                  </a:cubicBezTo>
                  <a:lnTo>
                    <a:pt x="6930" y="8205"/>
                  </a:lnTo>
                  <a:lnTo>
                    <a:pt x="6930" y="8993"/>
                  </a:lnTo>
                  <a:cubicBezTo>
                    <a:pt x="6930" y="9410"/>
                    <a:pt x="7277" y="9734"/>
                    <a:pt x="7694" y="9734"/>
                  </a:cubicBezTo>
                  <a:lnTo>
                    <a:pt x="8714" y="9734"/>
                  </a:lnTo>
                  <a:cubicBezTo>
                    <a:pt x="9131" y="9734"/>
                    <a:pt x="9456" y="9410"/>
                    <a:pt x="9479" y="8993"/>
                  </a:cubicBezTo>
                  <a:lnTo>
                    <a:pt x="9479" y="8205"/>
                  </a:lnTo>
                  <a:lnTo>
                    <a:pt x="11680" y="8205"/>
                  </a:lnTo>
                  <a:cubicBezTo>
                    <a:pt x="11959" y="8158"/>
                    <a:pt x="11959" y="7741"/>
                    <a:pt x="11680" y="7718"/>
                  </a:cubicBezTo>
                  <a:lnTo>
                    <a:pt x="2294" y="7718"/>
                  </a:lnTo>
                  <a:cubicBezTo>
                    <a:pt x="1298" y="7718"/>
                    <a:pt x="464" y="6907"/>
                    <a:pt x="464" y="5910"/>
                  </a:cubicBezTo>
                  <a:lnTo>
                    <a:pt x="464" y="3060"/>
                  </a:lnTo>
                  <a:lnTo>
                    <a:pt x="1020" y="3060"/>
                  </a:lnTo>
                  <a:lnTo>
                    <a:pt x="1020" y="3199"/>
                  </a:lnTo>
                  <a:cubicBezTo>
                    <a:pt x="1020" y="3338"/>
                    <a:pt x="1136" y="3431"/>
                    <a:pt x="1252" y="3431"/>
                  </a:cubicBezTo>
                  <a:cubicBezTo>
                    <a:pt x="1391" y="3431"/>
                    <a:pt x="1507" y="3338"/>
                    <a:pt x="1507" y="3199"/>
                  </a:cubicBezTo>
                  <a:lnTo>
                    <a:pt x="1507" y="3083"/>
                  </a:lnTo>
                  <a:lnTo>
                    <a:pt x="1507" y="3060"/>
                  </a:lnTo>
                  <a:lnTo>
                    <a:pt x="14925" y="3060"/>
                  </a:lnTo>
                  <a:lnTo>
                    <a:pt x="14925" y="3083"/>
                  </a:lnTo>
                  <a:lnTo>
                    <a:pt x="14925" y="3199"/>
                  </a:lnTo>
                  <a:cubicBezTo>
                    <a:pt x="14925" y="3338"/>
                    <a:pt x="15018" y="3431"/>
                    <a:pt x="15157" y="3431"/>
                  </a:cubicBezTo>
                  <a:cubicBezTo>
                    <a:pt x="15296" y="3431"/>
                    <a:pt x="15388" y="3338"/>
                    <a:pt x="15388" y="3199"/>
                  </a:cubicBezTo>
                  <a:lnTo>
                    <a:pt x="15388" y="3060"/>
                  </a:lnTo>
                  <a:close/>
                  <a:moveTo>
                    <a:pt x="7184" y="1"/>
                  </a:moveTo>
                  <a:cubicBezTo>
                    <a:pt x="6489" y="1"/>
                    <a:pt x="5910" y="580"/>
                    <a:pt x="5910" y="1275"/>
                  </a:cubicBezTo>
                  <a:lnTo>
                    <a:pt x="5910" y="2573"/>
                  </a:lnTo>
                  <a:lnTo>
                    <a:pt x="232" y="2573"/>
                  </a:lnTo>
                  <a:cubicBezTo>
                    <a:pt x="93" y="2573"/>
                    <a:pt x="0" y="2689"/>
                    <a:pt x="0" y="2805"/>
                  </a:cubicBezTo>
                  <a:lnTo>
                    <a:pt x="0" y="14902"/>
                  </a:lnTo>
                  <a:cubicBezTo>
                    <a:pt x="0" y="15041"/>
                    <a:pt x="93" y="15134"/>
                    <a:pt x="232" y="15134"/>
                  </a:cubicBezTo>
                  <a:lnTo>
                    <a:pt x="16176" y="15134"/>
                  </a:lnTo>
                  <a:cubicBezTo>
                    <a:pt x="16292" y="15134"/>
                    <a:pt x="16408" y="15041"/>
                    <a:pt x="16408" y="14902"/>
                  </a:cubicBezTo>
                  <a:lnTo>
                    <a:pt x="16408" y="2805"/>
                  </a:lnTo>
                  <a:cubicBezTo>
                    <a:pt x="16408" y="2689"/>
                    <a:pt x="16292" y="2573"/>
                    <a:pt x="16176" y="2573"/>
                  </a:cubicBezTo>
                  <a:lnTo>
                    <a:pt x="10522" y="2573"/>
                  </a:lnTo>
                  <a:lnTo>
                    <a:pt x="10522" y="1275"/>
                  </a:lnTo>
                  <a:cubicBezTo>
                    <a:pt x="10498" y="580"/>
                    <a:pt x="9942" y="1"/>
                    <a:pt x="9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72"/>
            <p:cNvSpPr/>
            <p:nvPr/>
          </p:nvSpPr>
          <p:spPr>
            <a:xfrm>
              <a:off x="2883750" y="3586900"/>
              <a:ext cx="18575" cy="15475"/>
            </a:xfrm>
            <a:custGeom>
              <a:avLst/>
              <a:gdLst/>
              <a:ahLst/>
              <a:cxnLst/>
              <a:rect l="l" t="t" r="r" b="b"/>
              <a:pathLst>
                <a:path w="743" h="619" extrusionOk="0">
                  <a:moveTo>
                    <a:pt x="259" y="0"/>
                  </a:moveTo>
                  <a:cubicBezTo>
                    <a:pt x="189" y="0"/>
                    <a:pt x="122" y="29"/>
                    <a:pt x="70" y="94"/>
                  </a:cubicBezTo>
                  <a:cubicBezTo>
                    <a:pt x="1" y="187"/>
                    <a:pt x="1" y="349"/>
                    <a:pt x="117" y="442"/>
                  </a:cubicBezTo>
                  <a:cubicBezTo>
                    <a:pt x="186" y="488"/>
                    <a:pt x="279" y="558"/>
                    <a:pt x="395" y="604"/>
                  </a:cubicBezTo>
                  <a:cubicBezTo>
                    <a:pt x="419" y="614"/>
                    <a:pt x="446" y="619"/>
                    <a:pt x="474" y="619"/>
                  </a:cubicBezTo>
                  <a:cubicBezTo>
                    <a:pt x="575" y="619"/>
                    <a:pt x="683" y="556"/>
                    <a:pt x="719" y="465"/>
                  </a:cubicBezTo>
                  <a:cubicBezTo>
                    <a:pt x="742" y="349"/>
                    <a:pt x="696" y="210"/>
                    <a:pt x="580" y="164"/>
                  </a:cubicBezTo>
                  <a:cubicBezTo>
                    <a:pt x="510" y="117"/>
                    <a:pt x="464" y="94"/>
                    <a:pt x="418" y="48"/>
                  </a:cubicBezTo>
                  <a:cubicBezTo>
                    <a:pt x="367" y="18"/>
                    <a:pt x="31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72"/>
            <p:cNvSpPr/>
            <p:nvPr/>
          </p:nvSpPr>
          <p:spPr>
            <a:xfrm>
              <a:off x="3174600" y="3592650"/>
              <a:ext cx="18575" cy="11675"/>
            </a:xfrm>
            <a:custGeom>
              <a:avLst/>
              <a:gdLst/>
              <a:ahLst/>
              <a:cxnLst/>
              <a:rect l="l" t="t" r="r" b="b"/>
              <a:pathLst>
                <a:path w="743" h="467" extrusionOk="0">
                  <a:moveTo>
                    <a:pt x="197" y="0"/>
                  </a:moveTo>
                  <a:cubicBezTo>
                    <a:pt x="78" y="0"/>
                    <a:pt x="1" y="108"/>
                    <a:pt x="1" y="235"/>
                  </a:cubicBezTo>
                  <a:cubicBezTo>
                    <a:pt x="1" y="374"/>
                    <a:pt x="93" y="467"/>
                    <a:pt x="232" y="467"/>
                  </a:cubicBezTo>
                  <a:lnTo>
                    <a:pt x="487" y="467"/>
                  </a:lnTo>
                  <a:cubicBezTo>
                    <a:pt x="626" y="467"/>
                    <a:pt x="742" y="374"/>
                    <a:pt x="742" y="235"/>
                  </a:cubicBezTo>
                  <a:cubicBezTo>
                    <a:pt x="742" y="96"/>
                    <a:pt x="626" y="3"/>
                    <a:pt x="487" y="3"/>
                  </a:cubicBezTo>
                  <a:lnTo>
                    <a:pt x="232" y="3"/>
                  </a:lnTo>
                  <a:cubicBezTo>
                    <a:pt x="220" y="1"/>
                    <a:pt x="209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72"/>
            <p:cNvSpPr/>
            <p:nvPr/>
          </p:nvSpPr>
          <p:spPr>
            <a:xfrm>
              <a:off x="2874475" y="3557375"/>
              <a:ext cx="12200" cy="18575"/>
            </a:xfrm>
            <a:custGeom>
              <a:avLst/>
              <a:gdLst/>
              <a:ahLst/>
              <a:cxnLst/>
              <a:rect l="l" t="t" r="r" b="b"/>
              <a:pathLst>
                <a:path w="488" h="743" extrusionOk="0">
                  <a:moveTo>
                    <a:pt x="233" y="1"/>
                  </a:moveTo>
                  <a:cubicBezTo>
                    <a:pt x="117" y="1"/>
                    <a:pt x="1" y="116"/>
                    <a:pt x="1" y="256"/>
                  </a:cubicBezTo>
                  <a:lnTo>
                    <a:pt x="1" y="510"/>
                  </a:lnTo>
                  <a:cubicBezTo>
                    <a:pt x="1" y="649"/>
                    <a:pt x="117" y="742"/>
                    <a:pt x="233" y="742"/>
                  </a:cubicBezTo>
                  <a:cubicBezTo>
                    <a:pt x="372" y="742"/>
                    <a:pt x="488" y="649"/>
                    <a:pt x="488" y="510"/>
                  </a:cubicBezTo>
                  <a:lnTo>
                    <a:pt x="488" y="256"/>
                  </a:lnTo>
                  <a:cubicBezTo>
                    <a:pt x="488" y="116"/>
                    <a:pt x="3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72"/>
            <p:cNvSpPr/>
            <p:nvPr/>
          </p:nvSpPr>
          <p:spPr>
            <a:xfrm>
              <a:off x="2874475" y="3524925"/>
              <a:ext cx="12200" cy="18575"/>
            </a:xfrm>
            <a:custGeom>
              <a:avLst/>
              <a:gdLst/>
              <a:ahLst/>
              <a:cxnLst/>
              <a:rect l="l" t="t" r="r" b="b"/>
              <a:pathLst>
                <a:path w="488" h="743" extrusionOk="0">
                  <a:moveTo>
                    <a:pt x="233" y="1"/>
                  </a:moveTo>
                  <a:cubicBezTo>
                    <a:pt x="117" y="1"/>
                    <a:pt x="1" y="117"/>
                    <a:pt x="1" y="256"/>
                  </a:cubicBezTo>
                  <a:lnTo>
                    <a:pt x="1" y="511"/>
                  </a:lnTo>
                  <a:cubicBezTo>
                    <a:pt x="1" y="650"/>
                    <a:pt x="117" y="742"/>
                    <a:pt x="233" y="742"/>
                  </a:cubicBezTo>
                  <a:cubicBezTo>
                    <a:pt x="372" y="742"/>
                    <a:pt x="488" y="650"/>
                    <a:pt x="488" y="511"/>
                  </a:cubicBezTo>
                  <a:lnTo>
                    <a:pt x="488" y="256"/>
                  </a:lnTo>
                  <a:cubicBezTo>
                    <a:pt x="488" y="117"/>
                    <a:pt x="3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72"/>
            <p:cNvSpPr/>
            <p:nvPr/>
          </p:nvSpPr>
          <p:spPr>
            <a:xfrm>
              <a:off x="3221525" y="3524925"/>
              <a:ext cx="12200" cy="18575"/>
            </a:xfrm>
            <a:custGeom>
              <a:avLst/>
              <a:gdLst/>
              <a:ahLst/>
              <a:cxnLst/>
              <a:rect l="l" t="t" r="r" b="b"/>
              <a:pathLst>
                <a:path w="488" h="743" extrusionOk="0">
                  <a:moveTo>
                    <a:pt x="256" y="1"/>
                  </a:moveTo>
                  <a:cubicBezTo>
                    <a:pt x="117" y="1"/>
                    <a:pt x="1" y="117"/>
                    <a:pt x="1" y="256"/>
                  </a:cubicBezTo>
                  <a:lnTo>
                    <a:pt x="1" y="511"/>
                  </a:lnTo>
                  <a:cubicBezTo>
                    <a:pt x="1" y="650"/>
                    <a:pt x="117" y="742"/>
                    <a:pt x="256" y="742"/>
                  </a:cubicBezTo>
                  <a:cubicBezTo>
                    <a:pt x="372" y="742"/>
                    <a:pt x="487" y="650"/>
                    <a:pt x="487" y="511"/>
                  </a:cubicBezTo>
                  <a:lnTo>
                    <a:pt x="487" y="256"/>
                  </a:lnTo>
                  <a:cubicBezTo>
                    <a:pt x="487" y="117"/>
                    <a:pt x="372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72"/>
            <p:cNvSpPr/>
            <p:nvPr/>
          </p:nvSpPr>
          <p:spPr>
            <a:xfrm>
              <a:off x="3221525" y="3557375"/>
              <a:ext cx="12200" cy="18575"/>
            </a:xfrm>
            <a:custGeom>
              <a:avLst/>
              <a:gdLst/>
              <a:ahLst/>
              <a:cxnLst/>
              <a:rect l="l" t="t" r="r" b="b"/>
              <a:pathLst>
                <a:path w="488" h="743" extrusionOk="0">
                  <a:moveTo>
                    <a:pt x="256" y="1"/>
                  </a:moveTo>
                  <a:cubicBezTo>
                    <a:pt x="117" y="1"/>
                    <a:pt x="1" y="116"/>
                    <a:pt x="1" y="256"/>
                  </a:cubicBezTo>
                  <a:lnTo>
                    <a:pt x="1" y="510"/>
                  </a:lnTo>
                  <a:cubicBezTo>
                    <a:pt x="1" y="649"/>
                    <a:pt x="117" y="742"/>
                    <a:pt x="256" y="742"/>
                  </a:cubicBezTo>
                  <a:cubicBezTo>
                    <a:pt x="372" y="742"/>
                    <a:pt x="487" y="626"/>
                    <a:pt x="487" y="510"/>
                  </a:cubicBezTo>
                  <a:lnTo>
                    <a:pt x="487" y="256"/>
                  </a:lnTo>
                  <a:cubicBezTo>
                    <a:pt x="487" y="116"/>
                    <a:pt x="372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72"/>
            <p:cNvSpPr/>
            <p:nvPr/>
          </p:nvSpPr>
          <p:spPr>
            <a:xfrm>
              <a:off x="3205900" y="3586900"/>
              <a:ext cx="19125" cy="15700"/>
            </a:xfrm>
            <a:custGeom>
              <a:avLst/>
              <a:gdLst/>
              <a:ahLst/>
              <a:cxnLst/>
              <a:rect l="l" t="t" r="r" b="b"/>
              <a:pathLst>
                <a:path w="765" h="628" extrusionOk="0">
                  <a:moveTo>
                    <a:pt x="484" y="0"/>
                  </a:moveTo>
                  <a:cubicBezTo>
                    <a:pt x="430" y="0"/>
                    <a:pt x="375" y="18"/>
                    <a:pt x="324" y="48"/>
                  </a:cubicBezTo>
                  <a:cubicBezTo>
                    <a:pt x="278" y="94"/>
                    <a:pt x="232" y="117"/>
                    <a:pt x="162" y="164"/>
                  </a:cubicBezTo>
                  <a:cubicBezTo>
                    <a:pt x="70" y="210"/>
                    <a:pt x="0" y="303"/>
                    <a:pt x="23" y="419"/>
                  </a:cubicBezTo>
                  <a:cubicBezTo>
                    <a:pt x="46" y="535"/>
                    <a:pt x="139" y="604"/>
                    <a:pt x="255" y="627"/>
                  </a:cubicBezTo>
                  <a:cubicBezTo>
                    <a:pt x="301" y="627"/>
                    <a:pt x="324" y="604"/>
                    <a:pt x="371" y="604"/>
                  </a:cubicBezTo>
                  <a:cubicBezTo>
                    <a:pt x="464" y="558"/>
                    <a:pt x="556" y="488"/>
                    <a:pt x="626" y="419"/>
                  </a:cubicBezTo>
                  <a:cubicBezTo>
                    <a:pt x="742" y="349"/>
                    <a:pt x="765" y="187"/>
                    <a:pt x="672" y="94"/>
                  </a:cubicBezTo>
                  <a:cubicBezTo>
                    <a:pt x="620" y="29"/>
                    <a:pt x="553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72"/>
            <p:cNvSpPr/>
            <p:nvPr/>
          </p:nvSpPr>
          <p:spPr>
            <a:xfrm>
              <a:off x="3142150" y="3592725"/>
              <a:ext cx="18575" cy="11600"/>
            </a:xfrm>
            <a:custGeom>
              <a:avLst/>
              <a:gdLst/>
              <a:ahLst/>
              <a:cxnLst/>
              <a:rect l="l" t="t" r="r" b="b"/>
              <a:pathLst>
                <a:path w="743" h="464" extrusionOk="0">
                  <a:moveTo>
                    <a:pt x="233" y="0"/>
                  </a:moveTo>
                  <a:cubicBezTo>
                    <a:pt x="93" y="0"/>
                    <a:pt x="1" y="93"/>
                    <a:pt x="1" y="232"/>
                  </a:cubicBezTo>
                  <a:cubicBezTo>
                    <a:pt x="1" y="371"/>
                    <a:pt x="93" y="464"/>
                    <a:pt x="233" y="464"/>
                  </a:cubicBezTo>
                  <a:lnTo>
                    <a:pt x="487" y="464"/>
                  </a:lnTo>
                  <a:cubicBezTo>
                    <a:pt x="627" y="464"/>
                    <a:pt x="742" y="371"/>
                    <a:pt x="742" y="232"/>
                  </a:cubicBezTo>
                  <a:cubicBezTo>
                    <a:pt x="742" y="93"/>
                    <a:pt x="627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72"/>
            <p:cNvSpPr/>
            <p:nvPr/>
          </p:nvSpPr>
          <p:spPr>
            <a:xfrm>
              <a:off x="3044825" y="3592725"/>
              <a:ext cx="18550" cy="11600"/>
            </a:xfrm>
            <a:custGeom>
              <a:avLst/>
              <a:gdLst/>
              <a:ahLst/>
              <a:cxnLst/>
              <a:rect l="l" t="t" r="r" b="b"/>
              <a:pathLst>
                <a:path w="742" h="464" extrusionOk="0">
                  <a:moveTo>
                    <a:pt x="255" y="0"/>
                  </a:moveTo>
                  <a:cubicBezTo>
                    <a:pt x="116" y="0"/>
                    <a:pt x="0" y="93"/>
                    <a:pt x="0" y="232"/>
                  </a:cubicBezTo>
                  <a:cubicBezTo>
                    <a:pt x="0" y="371"/>
                    <a:pt x="116" y="464"/>
                    <a:pt x="255" y="464"/>
                  </a:cubicBezTo>
                  <a:lnTo>
                    <a:pt x="510" y="464"/>
                  </a:lnTo>
                  <a:cubicBezTo>
                    <a:pt x="649" y="464"/>
                    <a:pt x="742" y="371"/>
                    <a:pt x="742" y="232"/>
                  </a:cubicBezTo>
                  <a:cubicBezTo>
                    <a:pt x="742" y="93"/>
                    <a:pt x="62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72"/>
            <p:cNvSpPr/>
            <p:nvPr/>
          </p:nvSpPr>
          <p:spPr>
            <a:xfrm>
              <a:off x="3077275" y="3592725"/>
              <a:ext cx="18550" cy="11600"/>
            </a:xfrm>
            <a:custGeom>
              <a:avLst/>
              <a:gdLst/>
              <a:ahLst/>
              <a:cxnLst/>
              <a:rect l="l" t="t" r="r" b="b"/>
              <a:pathLst>
                <a:path w="742" h="464" extrusionOk="0">
                  <a:moveTo>
                    <a:pt x="255" y="0"/>
                  </a:moveTo>
                  <a:cubicBezTo>
                    <a:pt x="116" y="0"/>
                    <a:pt x="0" y="93"/>
                    <a:pt x="0" y="232"/>
                  </a:cubicBezTo>
                  <a:cubicBezTo>
                    <a:pt x="0" y="371"/>
                    <a:pt x="116" y="464"/>
                    <a:pt x="255" y="464"/>
                  </a:cubicBezTo>
                  <a:lnTo>
                    <a:pt x="510" y="464"/>
                  </a:lnTo>
                  <a:cubicBezTo>
                    <a:pt x="649" y="464"/>
                    <a:pt x="742" y="371"/>
                    <a:pt x="742" y="232"/>
                  </a:cubicBezTo>
                  <a:cubicBezTo>
                    <a:pt x="742" y="93"/>
                    <a:pt x="649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72"/>
            <p:cNvSpPr/>
            <p:nvPr/>
          </p:nvSpPr>
          <p:spPr>
            <a:xfrm>
              <a:off x="3109700" y="3592650"/>
              <a:ext cx="18575" cy="11675"/>
            </a:xfrm>
            <a:custGeom>
              <a:avLst/>
              <a:gdLst/>
              <a:ahLst/>
              <a:cxnLst/>
              <a:rect l="l" t="t" r="r" b="b"/>
              <a:pathLst>
                <a:path w="743" h="467" extrusionOk="0">
                  <a:moveTo>
                    <a:pt x="203" y="0"/>
                  </a:moveTo>
                  <a:cubicBezTo>
                    <a:pt x="98" y="0"/>
                    <a:pt x="1" y="108"/>
                    <a:pt x="1" y="235"/>
                  </a:cubicBezTo>
                  <a:cubicBezTo>
                    <a:pt x="1" y="374"/>
                    <a:pt x="94" y="467"/>
                    <a:pt x="233" y="467"/>
                  </a:cubicBezTo>
                  <a:lnTo>
                    <a:pt x="511" y="467"/>
                  </a:lnTo>
                  <a:cubicBezTo>
                    <a:pt x="627" y="467"/>
                    <a:pt x="743" y="374"/>
                    <a:pt x="743" y="235"/>
                  </a:cubicBezTo>
                  <a:cubicBezTo>
                    <a:pt x="743" y="96"/>
                    <a:pt x="627" y="3"/>
                    <a:pt x="511" y="3"/>
                  </a:cubicBezTo>
                  <a:lnTo>
                    <a:pt x="233" y="3"/>
                  </a:lnTo>
                  <a:cubicBezTo>
                    <a:pt x="223" y="1"/>
                    <a:pt x="213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72"/>
            <p:cNvSpPr/>
            <p:nvPr/>
          </p:nvSpPr>
          <p:spPr>
            <a:xfrm>
              <a:off x="2915625" y="3592650"/>
              <a:ext cx="18550" cy="11675"/>
            </a:xfrm>
            <a:custGeom>
              <a:avLst/>
              <a:gdLst/>
              <a:ahLst/>
              <a:cxnLst/>
              <a:rect l="l" t="t" r="r" b="b"/>
              <a:pathLst>
                <a:path w="742" h="467" extrusionOk="0">
                  <a:moveTo>
                    <a:pt x="522" y="0"/>
                  </a:moveTo>
                  <a:cubicBezTo>
                    <a:pt x="511" y="0"/>
                    <a:pt x="499" y="1"/>
                    <a:pt x="487" y="3"/>
                  </a:cubicBezTo>
                  <a:lnTo>
                    <a:pt x="232" y="3"/>
                  </a:lnTo>
                  <a:cubicBezTo>
                    <a:pt x="93" y="3"/>
                    <a:pt x="0" y="96"/>
                    <a:pt x="0" y="235"/>
                  </a:cubicBezTo>
                  <a:cubicBezTo>
                    <a:pt x="0" y="374"/>
                    <a:pt x="93" y="467"/>
                    <a:pt x="232" y="467"/>
                  </a:cubicBezTo>
                  <a:lnTo>
                    <a:pt x="487" y="467"/>
                  </a:lnTo>
                  <a:cubicBezTo>
                    <a:pt x="626" y="467"/>
                    <a:pt x="742" y="374"/>
                    <a:pt x="742" y="235"/>
                  </a:cubicBezTo>
                  <a:cubicBezTo>
                    <a:pt x="742" y="108"/>
                    <a:pt x="645" y="0"/>
                    <a:pt x="5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72"/>
            <p:cNvSpPr/>
            <p:nvPr/>
          </p:nvSpPr>
          <p:spPr>
            <a:xfrm>
              <a:off x="2947475" y="3592650"/>
              <a:ext cx="18575" cy="11675"/>
            </a:xfrm>
            <a:custGeom>
              <a:avLst/>
              <a:gdLst/>
              <a:ahLst/>
              <a:cxnLst/>
              <a:rect l="l" t="t" r="r" b="b"/>
              <a:pathLst>
                <a:path w="743" h="467" extrusionOk="0">
                  <a:moveTo>
                    <a:pt x="221" y="0"/>
                  </a:moveTo>
                  <a:cubicBezTo>
                    <a:pt x="101" y="0"/>
                    <a:pt x="24" y="108"/>
                    <a:pt x="24" y="235"/>
                  </a:cubicBezTo>
                  <a:cubicBezTo>
                    <a:pt x="1" y="374"/>
                    <a:pt x="117" y="467"/>
                    <a:pt x="256" y="467"/>
                  </a:cubicBezTo>
                  <a:lnTo>
                    <a:pt x="511" y="467"/>
                  </a:lnTo>
                  <a:cubicBezTo>
                    <a:pt x="650" y="467"/>
                    <a:pt x="743" y="374"/>
                    <a:pt x="743" y="235"/>
                  </a:cubicBezTo>
                  <a:cubicBezTo>
                    <a:pt x="743" y="108"/>
                    <a:pt x="665" y="0"/>
                    <a:pt x="546" y="0"/>
                  </a:cubicBezTo>
                  <a:cubicBezTo>
                    <a:pt x="534" y="0"/>
                    <a:pt x="523" y="1"/>
                    <a:pt x="511" y="3"/>
                  </a:cubicBezTo>
                  <a:lnTo>
                    <a:pt x="256" y="3"/>
                  </a:lnTo>
                  <a:cubicBezTo>
                    <a:pt x="244" y="1"/>
                    <a:pt x="232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72"/>
            <p:cNvSpPr/>
            <p:nvPr/>
          </p:nvSpPr>
          <p:spPr>
            <a:xfrm>
              <a:off x="3012375" y="3592725"/>
              <a:ext cx="18575" cy="11600"/>
            </a:xfrm>
            <a:custGeom>
              <a:avLst/>
              <a:gdLst/>
              <a:ahLst/>
              <a:cxnLst/>
              <a:rect l="l" t="t" r="r" b="b"/>
              <a:pathLst>
                <a:path w="743" h="464" extrusionOk="0">
                  <a:moveTo>
                    <a:pt x="232" y="0"/>
                  </a:moveTo>
                  <a:cubicBezTo>
                    <a:pt x="116" y="0"/>
                    <a:pt x="1" y="93"/>
                    <a:pt x="1" y="232"/>
                  </a:cubicBezTo>
                  <a:cubicBezTo>
                    <a:pt x="1" y="371"/>
                    <a:pt x="93" y="464"/>
                    <a:pt x="232" y="464"/>
                  </a:cubicBezTo>
                  <a:lnTo>
                    <a:pt x="510" y="464"/>
                  </a:lnTo>
                  <a:cubicBezTo>
                    <a:pt x="626" y="464"/>
                    <a:pt x="742" y="371"/>
                    <a:pt x="742" y="232"/>
                  </a:cubicBezTo>
                  <a:cubicBezTo>
                    <a:pt x="742" y="93"/>
                    <a:pt x="62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72"/>
            <p:cNvSpPr/>
            <p:nvPr/>
          </p:nvSpPr>
          <p:spPr>
            <a:xfrm>
              <a:off x="2979925" y="3592650"/>
              <a:ext cx="18575" cy="11675"/>
            </a:xfrm>
            <a:custGeom>
              <a:avLst/>
              <a:gdLst/>
              <a:ahLst/>
              <a:cxnLst/>
              <a:rect l="l" t="t" r="r" b="b"/>
              <a:pathLst>
                <a:path w="743" h="467" extrusionOk="0">
                  <a:moveTo>
                    <a:pt x="220" y="0"/>
                  </a:moveTo>
                  <a:cubicBezTo>
                    <a:pt x="97" y="0"/>
                    <a:pt x="1" y="108"/>
                    <a:pt x="1" y="235"/>
                  </a:cubicBezTo>
                  <a:cubicBezTo>
                    <a:pt x="1" y="374"/>
                    <a:pt x="117" y="467"/>
                    <a:pt x="256" y="467"/>
                  </a:cubicBezTo>
                  <a:lnTo>
                    <a:pt x="511" y="467"/>
                  </a:lnTo>
                  <a:cubicBezTo>
                    <a:pt x="650" y="467"/>
                    <a:pt x="742" y="374"/>
                    <a:pt x="742" y="235"/>
                  </a:cubicBezTo>
                  <a:cubicBezTo>
                    <a:pt x="742" y="108"/>
                    <a:pt x="665" y="0"/>
                    <a:pt x="546" y="0"/>
                  </a:cubicBezTo>
                  <a:cubicBezTo>
                    <a:pt x="534" y="0"/>
                    <a:pt x="523" y="1"/>
                    <a:pt x="511" y="3"/>
                  </a:cubicBezTo>
                  <a:lnTo>
                    <a:pt x="256" y="3"/>
                  </a:lnTo>
                  <a:cubicBezTo>
                    <a:pt x="244" y="1"/>
                    <a:pt x="23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72"/>
            <p:cNvSpPr/>
            <p:nvPr/>
          </p:nvSpPr>
          <p:spPr>
            <a:xfrm>
              <a:off x="3045975" y="3637900"/>
              <a:ext cx="14525" cy="11625"/>
            </a:xfrm>
            <a:custGeom>
              <a:avLst/>
              <a:gdLst/>
              <a:ahLst/>
              <a:cxnLst/>
              <a:rect l="l" t="t" r="r" b="b"/>
              <a:pathLst>
                <a:path w="581" h="465" extrusionOk="0">
                  <a:moveTo>
                    <a:pt x="325" y="1"/>
                  </a:moveTo>
                  <a:cubicBezTo>
                    <a:pt x="1" y="1"/>
                    <a:pt x="1" y="464"/>
                    <a:pt x="325" y="464"/>
                  </a:cubicBezTo>
                  <a:cubicBezTo>
                    <a:pt x="464" y="464"/>
                    <a:pt x="580" y="372"/>
                    <a:pt x="580" y="233"/>
                  </a:cubicBezTo>
                  <a:cubicBezTo>
                    <a:pt x="580" y="94"/>
                    <a:pt x="464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4" name="Google Shape;5074;p72"/>
          <p:cNvGrpSpPr/>
          <p:nvPr/>
        </p:nvGrpSpPr>
        <p:grpSpPr>
          <a:xfrm>
            <a:off x="2600001" y="4125400"/>
            <a:ext cx="410225" cy="411400"/>
            <a:chOff x="2943425" y="4197000"/>
            <a:chExt cx="410225" cy="411400"/>
          </a:xfrm>
        </p:grpSpPr>
        <p:sp>
          <p:nvSpPr>
            <p:cNvPr id="5075" name="Google Shape;5075;p72"/>
            <p:cNvSpPr/>
            <p:nvPr/>
          </p:nvSpPr>
          <p:spPr>
            <a:xfrm>
              <a:off x="2943425" y="4197000"/>
              <a:ext cx="410225" cy="411400"/>
            </a:xfrm>
            <a:custGeom>
              <a:avLst/>
              <a:gdLst/>
              <a:ahLst/>
              <a:cxnLst/>
              <a:rect l="l" t="t" r="r" b="b"/>
              <a:pathLst>
                <a:path w="16409" h="16456" extrusionOk="0">
                  <a:moveTo>
                    <a:pt x="6490" y="835"/>
                  </a:moveTo>
                  <a:lnTo>
                    <a:pt x="6490" y="2898"/>
                  </a:lnTo>
                  <a:lnTo>
                    <a:pt x="4427" y="2898"/>
                  </a:lnTo>
                  <a:lnTo>
                    <a:pt x="6490" y="835"/>
                  </a:lnTo>
                  <a:close/>
                  <a:moveTo>
                    <a:pt x="15945" y="488"/>
                  </a:moveTo>
                  <a:lnTo>
                    <a:pt x="15945" y="15969"/>
                  </a:lnTo>
                  <a:lnTo>
                    <a:pt x="4080" y="15969"/>
                  </a:lnTo>
                  <a:lnTo>
                    <a:pt x="4080" y="14648"/>
                  </a:lnTo>
                  <a:lnTo>
                    <a:pt x="7950" y="14648"/>
                  </a:lnTo>
                  <a:cubicBezTo>
                    <a:pt x="8089" y="14648"/>
                    <a:pt x="8182" y="14532"/>
                    <a:pt x="8182" y="14393"/>
                  </a:cubicBezTo>
                  <a:lnTo>
                    <a:pt x="8182" y="4613"/>
                  </a:lnTo>
                  <a:cubicBezTo>
                    <a:pt x="8182" y="4497"/>
                    <a:pt x="8089" y="4381"/>
                    <a:pt x="7950" y="4381"/>
                  </a:cubicBezTo>
                  <a:lnTo>
                    <a:pt x="4080" y="4381"/>
                  </a:lnTo>
                  <a:lnTo>
                    <a:pt x="4080" y="3385"/>
                  </a:lnTo>
                  <a:lnTo>
                    <a:pt x="6745" y="3385"/>
                  </a:lnTo>
                  <a:cubicBezTo>
                    <a:pt x="6861" y="3385"/>
                    <a:pt x="6976" y="3269"/>
                    <a:pt x="6976" y="3153"/>
                  </a:cubicBezTo>
                  <a:lnTo>
                    <a:pt x="6976" y="488"/>
                  </a:lnTo>
                  <a:close/>
                  <a:moveTo>
                    <a:pt x="6745" y="1"/>
                  </a:moveTo>
                  <a:cubicBezTo>
                    <a:pt x="6675" y="1"/>
                    <a:pt x="6606" y="24"/>
                    <a:pt x="6559" y="70"/>
                  </a:cubicBezTo>
                  <a:lnTo>
                    <a:pt x="3662" y="2967"/>
                  </a:lnTo>
                  <a:cubicBezTo>
                    <a:pt x="3616" y="3014"/>
                    <a:pt x="3593" y="3083"/>
                    <a:pt x="3593" y="3153"/>
                  </a:cubicBezTo>
                  <a:lnTo>
                    <a:pt x="3593" y="4381"/>
                  </a:lnTo>
                  <a:lnTo>
                    <a:pt x="232" y="4381"/>
                  </a:lnTo>
                  <a:cubicBezTo>
                    <a:pt x="93" y="4381"/>
                    <a:pt x="1" y="4497"/>
                    <a:pt x="1" y="4636"/>
                  </a:cubicBezTo>
                  <a:lnTo>
                    <a:pt x="1" y="7996"/>
                  </a:lnTo>
                  <a:cubicBezTo>
                    <a:pt x="1" y="8159"/>
                    <a:pt x="122" y="8240"/>
                    <a:pt x="244" y="8240"/>
                  </a:cubicBezTo>
                  <a:cubicBezTo>
                    <a:pt x="366" y="8240"/>
                    <a:pt x="487" y="8159"/>
                    <a:pt x="487" y="7996"/>
                  </a:cubicBezTo>
                  <a:lnTo>
                    <a:pt x="487" y="4868"/>
                  </a:lnTo>
                  <a:lnTo>
                    <a:pt x="7718" y="4868"/>
                  </a:lnTo>
                  <a:lnTo>
                    <a:pt x="7718" y="14161"/>
                  </a:lnTo>
                  <a:lnTo>
                    <a:pt x="464" y="14161"/>
                  </a:lnTo>
                  <a:lnTo>
                    <a:pt x="464" y="9155"/>
                  </a:lnTo>
                  <a:cubicBezTo>
                    <a:pt x="476" y="8993"/>
                    <a:pt x="360" y="8912"/>
                    <a:pt x="241" y="8912"/>
                  </a:cubicBezTo>
                  <a:cubicBezTo>
                    <a:pt x="122" y="8912"/>
                    <a:pt x="1" y="8993"/>
                    <a:pt x="1" y="9155"/>
                  </a:cubicBezTo>
                  <a:lnTo>
                    <a:pt x="1" y="14416"/>
                  </a:lnTo>
                  <a:cubicBezTo>
                    <a:pt x="1" y="14532"/>
                    <a:pt x="93" y="14648"/>
                    <a:pt x="232" y="14648"/>
                  </a:cubicBezTo>
                  <a:lnTo>
                    <a:pt x="3593" y="14648"/>
                  </a:lnTo>
                  <a:lnTo>
                    <a:pt x="3593" y="16224"/>
                  </a:lnTo>
                  <a:cubicBezTo>
                    <a:pt x="3593" y="16339"/>
                    <a:pt x="3709" y="16455"/>
                    <a:pt x="3848" y="16455"/>
                  </a:cubicBezTo>
                  <a:lnTo>
                    <a:pt x="16177" y="16455"/>
                  </a:lnTo>
                  <a:cubicBezTo>
                    <a:pt x="16316" y="16455"/>
                    <a:pt x="16409" y="16339"/>
                    <a:pt x="16409" y="16224"/>
                  </a:cubicBezTo>
                  <a:lnTo>
                    <a:pt x="16409" y="279"/>
                  </a:lnTo>
                  <a:cubicBezTo>
                    <a:pt x="16409" y="140"/>
                    <a:pt x="16316" y="47"/>
                    <a:pt x="16177" y="47"/>
                  </a:cubicBezTo>
                  <a:lnTo>
                    <a:pt x="161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72"/>
            <p:cNvSpPr/>
            <p:nvPr/>
          </p:nvSpPr>
          <p:spPr>
            <a:xfrm>
              <a:off x="3181550" y="4241325"/>
              <a:ext cx="146600" cy="217875"/>
            </a:xfrm>
            <a:custGeom>
              <a:avLst/>
              <a:gdLst/>
              <a:ahLst/>
              <a:cxnLst/>
              <a:rect l="l" t="t" r="r" b="b"/>
              <a:pathLst>
                <a:path w="5864" h="8715" extrusionOk="0">
                  <a:moveTo>
                    <a:pt x="2921" y="522"/>
                  </a:moveTo>
                  <a:cubicBezTo>
                    <a:pt x="2990" y="522"/>
                    <a:pt x="3060" y="592"/>
                    <a:pt x="3060" y="661"/>
                  </a:cubicBezTo>
                  <a:lnTo>
                    <a:pt x="3060" y="1310"/>
                  </a:lnTo>
                  <a:cubicBezTo>
                    <a:pt x="3060" y="1426"/>
                    <a:pt x="3176" y="1542"/>
                    <a:pt x="3315" y="1542"/>
                  </a:cubicBezTo>
                  <a:cubicBezTo>
                    <a:pt x="4033" y="1542"/>
                    <a:pt x="4613" y="2121"/>
                    <a:pt x="4613" y="2840"/>
                  </a:cubicBezTo>
                  <a:lnTo>
                    <a:pt x="4613" y="3234"/>
                  </a:lnTo>
                  <a:cubicBezTo>
                    <a:pt x="4613" y="3326"/>
                    <a:pt x="4537" y="3373"/>
                    <a:pt x="4462" y="3373"/>
                  </a:cubicBezTo>
                  <a:cubicBezTo>
                    <a:pt x="4387" y="3373"/>
                    <a:pt x="4311" y="3326"/>
                    <a:pt x="4311" y="3234"/>
                  </a:cubicBezTo>
                  <a:lnTo>
                    <a:pt x="4311" y="2840"/>
                  </a:lnTo>
                  <a:cubicBezTo>
                    <a:pt x="4311" y="2284"/>
                    <a:pt x="3871" y="1820"/>
                    <a:pt x="3315" y="1820"/>
                  </a:cubicBezTo>
                  <a:lnTo>
                    <a:pt x="3315" y="1843"/>
                  </a:lnTo>
                  <a:lnTo>
                    <a:pt x="2735" y="1843"/>
                  </a:lnTo>
                  <a:cubicBezTo>
                    <a:pt x="1113" y="1843"/>
                    <a:pt x="1113" y="4253"/>
                    <a:pt x="2735" y="4253"/>
                  </a:cubicBezTo>
                  <a:lnTo>
                    <a:pt x="3106" y="4253"/>
                  </a:lnTo>
                  <a:cubicBezTo>
                    <a:pt x="3114" y="4253"/>
                    <a:pt x="3122" y="4253"/>
                    <a:pt x="3130" y="4253"/>
                  </a:cubicBezTo>
                  <a:cubicBezTo>
                    <a:pt x="5008" y="4253"/>
                    <a:pt x="5138" y="7012"/>
                    <a:pt x="3268" y="7220"/>
                  </a:cubicBezTo>
                  <a:cubicBezTo>
                    <a:pt x="3153" y="7243"/>
                    <a:pt x="3060" y="7336"/>
                    <a:pt x="3060" y="7475"/>
                  </a:cubicBezTo>
                  <a:lnTo>
                    <a:pt x="3060" y="8124"/>
                  </a:lnTo>
                  <a:cubicBezTo>
                    <a:pt x="3060" y="8193"/>
                    <a:pt x="2990" y="8263"/>
                    <a:pt x="2921" y="8263"/>
                  </a:cubicBezTo>
                  <a:cubicBezTo>
                    <a:pt x="2828" y="8263"/>
                    <a:pt x="2782" y="8193"/>
                    <a:pt x="2782" y="8124"/>
                  </a:cubicBezTo>
                  <a:lnTo>
                    <a:pt x="2782" y="7475"/>
                  </a:lnTo>
                  <a:cubicBezTo>
                    <a:pt x="2782" y="7336"/>
                    <a:pt x="2666" y="7243"/>
                    <a:pt x="2527" y="7243"/>
                  </a:cubicBezTo>
                  <a:cubicBezTo>
                    <a:pt x="1808" y="7243"/>
                    <a:pt x="1229" y="6641"/>
                    <a:pt x="1229" y="5945"/>
                  </a:cubicBezTo>
                  <a:cubicBezTo>
                    <a:pt x="1229" y="5853"/>
                    <a:pt x="1298" y="5783"/>
                    <a:pt x="1368" y="5783"/>
                  </a:cubicBezTo>
                  <a:cubicBezTo>
                    <a:pt x="1461" y="5783"/>
                    <a:pt x="1530" y="5853"/>
                    <a:pt x="1530" y="5945"/>
                  </a:cubicBezTo>
                  <a:cubicBezTo>
                    <a:pt x="1530" y="6501"/>
                    <a:pt x="1971" y="6942"/>
                    <a:pt x="2527" y="6942"/>
                  </a:cubicBezTo>
                  <a:lnTo>
                    <a:pt x="3106" y="6942"/>
                  </a:lnTo>
                  <a:cubicBezTo>
                    <a:pt x="4728" y="6942"/>
                    <a:pt x="4728" y="4532"/>
                    <a:pt x="3106" y="4532"/>
                  </a:cubicBezTo>
                  <a:lnTo>
                    <a:pt x="2735" y="4532"/>
                  </a:lnTo>
                  <a:cubicBezTo>
                    <a:pt x="2728" y="4532"/>
                    <a:pt x="2720" y="4532"/>
                    <a:pt x="2712" y="4532"/>
                  </a:cubicBezTo>
                  <a:cubicBezTo>
                    <a:pt x="834" y="4532"/>
                    <a:pt x="681" y="1750"/>
                    <a:pt x="2573" y="1565"/>
                  </a:cubicBezTo>
                  <a:cubicBezTo>
                    <a:pt x="2689" y="1542"/>
                    <a:pt x="2782" y="1449"/>
                    <a:pt x="2782" y="1310"/>
                  </a:cubicBezTo>
                  <a:lnTo>
                    <a:pt x="2782" y="661"/>
                  </a:lnTo>
                  <a:cubicBezTo>
                    <a:pt x="2782" y="592"/>
                    <a:pt x="2851" y="522"/>
                    <a:pt x="2921" y="522"/>
                  </a:cubicBezTo>
                  <a:close/>
                  <a:moveTo>
                    <a:pt x="2921" y="1"/>
                  </a:moveTo>
                  <a:cubicBezTo>
                    <a:pt x="2591" y="1"/>
                    <a:pt x="2260" y="221"/>
                    <a:pt x="2295" y="661"/>
                  </a:cubicBezTo>
                  <a:lnTo>
                    <a:pt x="2295" y="1125"/>
                  </a:lnTo>
                  <a:cubicBezTo>
                    <a:pt x="1" y="1635"/>
                    <a:pt x="371" y="5018"/>
                    <a:pt x="2735" y="5018"/>
                  </a:cubicBezTo>
                  <a:lnTo>
                    <a:pt x="3106" y="5018"/>
                  </a:lnTo>
                  <a:cubicBezTo>
                    <a:pt x="4080" y="5018"/>
                    <a:pt x="4080" y="6478"/>
                    <a:pt x="3106" y="6478"/>
                  </a:cubicBezTo>
                  <a:lnTo>
                    <a:pt x="2527" y="6478"/>
                  </a:lnTo>
                  <a:cubicBezTo>
                    <a:pt x="2249" y="6478"/>
                    <a:pt x="2017" y="6223"/>
                    <a:pt x="2017" y="5945"/>
                  </a:cubicBezTo>
                  <a:cubicBezTo>
                    <a:pt x="2040" y="5493"/>
                    <a:pt x="1710" y="5267"/>
                    <a:pt x="1380" y="5267"/>
                  </a:cubicBezTo>
                  <a:cubicBezTo>
                    <a:pt x="1049" y="5267"/>
                    <a:pt x="719" y="5493"/>
                    <a:pt x="742" y="5945"/>
                  </a:cubicBezTo>
                  <a:cubicBezTo>
                    <a:pt x="742" y="6826"/>
                    <a:pt x="1414" y="7591"/>
                    <a:pt x="2295" y="7707"/>
                  </a:cubicBezTo>
                  <a:lnTo>
                    <a:pt x="2295" y="8124"/>
                  </a:lnTo>
                  <a:cubicBezTo>
                    <a:pt x="2318" y="8518"/>
                    <a:pt x="2619" y="8715"/>
                    <a:pt x="2921" y="8715"/>
                  </a:cubicBezTo>
                  <a:cubicBezTo>
                    <a:pt x="3222" y="8715"/>
                    <a:pt x="3523" y="8518"/>
                    <a:pt x="3546" y="8124"/>
                  </a:cubicBezTo>
                  <a:lnTo>
                    <a:pt x="3546" y="7683"/>
                  </a:lnTo>
                  <a:cubicBezTo>
                    <a:pt x="5864" y="7150"/>
                    <a:pt x="5493" y="3767"/>
                    <a:pt x="3106" y="3767"/>
                  </a:cubicBezTo>
                  <a:lnTo>
                    <a:pt x="2735" y="3767"/>
                  </a:lnTo>
                  <a:cubicBezTo>
                    <a:pt x="1762" y="3767"/>
                    <a:pt x="1762" y="2330"/>
                    <a:pt x="2735" y="2330"/>
                  </a:cubicBezTo>
                  <a:lnTo>
                    <a:pt x="3315" y="2330"/>
                  </a:lnTo>
                  <a:cubicBezTo>
                    <a:pt x="3593" y="2330"/>
                    <a:pt x="3848" y="2562"/>
                    <a:pt x="3848" y="2840"/>
                  </a:cubicBezTo>
                  <a:lnTo>
                    <a:pt x="3848" y="3234"/>
                  </a:lnTo>
                  <a:cubicBezTo>
                    <a:pt x="3848" y="3581"/>
                    <a:pt x="4126" y="3860"/>
                    <a:pt x="4473" y="3860"/>
                  </a:cubicBezTo>
                  <a:cubicBezTo>
                    <a:pt x="4821" y="3860"/>
                    <a:pt x="5099" y="3581"/>
                    <a:pt x="5099" y="3234"/>
                  </a:cubicBezTo>
                  <a:lnTo>
                    <a:pt x="5099" y="2840"/>
                  </a:lnTo>
                  <a:cubicBezTo>
                    <a:pt x="5099" y="1959"/>
                    <a:pt x="4427" y="1194"/>
                    <a:pt x="3546" y="1079"/>
                  </a:cubicBezTo>
                  <a:lnTo>
                    <a:pt x="3546" y="661"/>
                  </a:lnTo>
                  <a:cubicBezTo>
                    <a:pt x="3581" y="221"/>
                    <a:pt x="3251" y="1"/>
                    <a:pt x="29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72"/>
            <p:cNvSpPr/>
            <p:nvPr/>
          </p:nvSpPr>
          <p:spPr>
            <a:xfrm>
              <a:off x="3174600" y="4486700"/>
              <a:ext cx="57375" cy="12200"/>
            </a:xfrm>
            <a:custGeom>
              <a:avLst/>
              <a:gdLst/>
              <a:ahLst/>
              <a:cxnLst/>
              <a:rect l="l" t="t" r="r" b="b"/>
              <a:pathLst>
                <a:path w="2295" h="488" extrusionOk="0">
                  <a:moveTo>
                    <a:pt x="232" y="1"/>
                  </a:moveTo>
                  <a:cubicBezTo>
                    <a:pt x="116" y="1"/>
                    <a:pt x="1" y="93"/>
                    <a:pt x="1" y="232"/>
                  </a:cubicBezTo>
                  <a:cubicBezTo>
                    <a:pt x="1" y="371"/>
                    <a:pt x="116" y="487"/>
                    <a:pt x="232" y="487"/>
                  </a:cubicBezTo>
                  <a:lnTo>
                    <a:pt x="2040" y="487"/>
                  </a:lnTo>
                  <a:cubicBezTo>
                    <a:pt x="2179" y="487"/>
                    <a:pt x="2295" y="371"/>
                    <a:pt x="2295" y="232"/>
                  </a:cubicBezTo>
                  <a:cubicBezTo>
                    <a:pt x="2272" y="93"/>
                    <a:pt x="2179" y="1"/>
                    <a:pt x="2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72"/>
            <p:cNvSpPr/>
            <p:nvPr/>
          </p:nvSpPr>
          <p:spPr>
            <a:xfrm>
              <a:off x="3245275" y="4486700"/>
              <a:ext cx="76525" cy="12200"/>
            </a:xfrm>
            <a:custGeom>
              <a:avLst/>
              <a:gdLst/>
              <a:ahLst/>
              <a:cxnLst/>
              <a:rect l="l" t="t" r="r" b="b"/>
              <a:pathLst>
                <a:path w="3061" h="488" extrusionOk="0">
                  <a:moveTo>
                    <a:pt x="256" y="1"/>
                  </a:moveTo>
                  <a:cubicBezTo>
                    <a:pt x="117" y="1"/>
                    <a:pt x="1" y="93"/>
                    <a:pt x="1" y="232"/>
                  </a:cubicBezTo>
                  <a:cubicBezTo>
                    <a:pt x="1" y="371"/>
                    <a:pt x="117" y="487"/>
                    <a:pt x="256" y="487"/>
                  </a:cubicBezTo>
                  <a:lnTo>
                    <a:pt x="2828" y="487"/>
                  </a:lnTo>
                  <a:cubicBezTo>
                    <a:pt x="2944" y="487"/>
                    <a:pt x="3060" y="371"/>
                    <a:pt x="3060" y="232"/>
                  </a:cubicBezTo>
                  <a:cubicBezTo>
                    <a:pt x="3060" y="93"/>
                    <a:pt x="2944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72"/>
            <p:cNvSpPr/>
            <p:nvPr/>
          </p:nvSpPr>
          <p:spPr>
            <a:xfrm>
              <a:off x="3174600" y="4518575"/>
              <a:ext cx="37675" cy="12175"/>
            </a:xfrm>
            <a:custGeom>
              <a:avLst/>
              <a:gdLst/>
              <a:ahLst/>
              <a:cxnLst/>
              <a:rect l="l" t="t" r="r" b="b"/>
              <a:pathLst>
                <a:path w="1507" h="487" extrusionOk="0">
                  <a:moveTo>
                    <a:pt x="232" y="0"/>
                  </a:moveTo>
                  <a:cubicBezTo>
                    <a:pt x="116" y="0"/>
                    <a:pt x="1" y="116"/>
                    <a:pt x="1" y="255"/>
                  </a:cubicBezTo>
                  <a:cubicBezTo>
                    <a:pt x="1" y="371"/>
                    <a:pt x="116" y="487"/>
                    <a:pt x="232" y="487"/>
                  </a:cubicBezTo>
                  <a:lnTo>
                    <a:pt x="1275" y="487"/>
                  </a:lnTo>
                  <a:cubicBezTo>
                    <a:pt x="1414" y="487"/>
                    <a:pt x="1507" y="371"/>
                    <a:pt x="1507" y="255"/>
                  </a:cubicBezTo>
                  <a:cubicBezTo>
                    <a:pt x="1507" y="116"/>
                    <a:pt x="1414" y="0"/>
                    <a:pt x="1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72"/>
            <p:cNvSpPr/>
            <p:nvPr/>
          </p:nvSpPr>
          <p:spPr>
            <a:xfrm>
              <a:off x="3226175" y="4518575"/>
              <a:ext cx="95625" cy="12175"/>
            </a:xfrm>
            <a:custGeom>
              <a:avLst/>
              <a:gdLst/>
              <a:ahLst/>
              <a:cxnLst/>
              <a:rect l="l" t="t" r="r" b="b"/>
              <a:pathLst>
                <a:path w="3825" h="487" extrusionOk="0">
                  <a:moveTo>
                    <a:pt x="232" y="0"/>
                  </a:moveTo>
                  <a:cubicBezTo>
                    <a:pt x="93" y="0"/>
                    <a:pt x="0" y="116"/>
                    <a:pt x="0" y="255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3592" y="487"/>
                  </a:lnTo>
                  <a:cubicBezTo>
                    <a:pt x="3708" y="487"/>
                    <a:pt x="3824" y="371"/>
                    <a:pt x="3824" y="255"/>
                  </a:cubicBezTo>
                  <a:cubicBezTo>
                    <a:pt x="3824" y="116"/>
                    <a:pt x="3708" y="0"/>
                    <a:pt x="35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72"/>
            <p:cNvSpPr/>
            <p:nvPr/>
          </p:nvSpPr>
          <p:spPr>
            <a:xfrm>
              <a:off x="3172875" y="4551000"/>
              <a:ext cx="79975" cy="11625"/>
            </a:xfrm>
            <a:custGeom>
              <a:avLst/>
              <a:gdLst/>
              <a:ahLst/>
              <a:cxnLst/>
              <a:rect l="l" t="t" r="r" b="b"/>
              <a:pathLst>
                <a:path w="3199" h="465" extrusionOk="0">
                  <a:moveTo>
                    <a:pt x="301" y="1"/>
                  </a:moveTo>
                  <a:cubicBezTo>
                    <a:pt x="0" y="1"/>
                    <a:pt x="0" y="464"/>
                    <a:pt x="301" y="464"/>
                  </a:cubicBezTo>
                  <a:lnTo>
                    <a:pt x="2874" y="464"/>
                  </a:lnTo>
                  <a:cubicBezTo>
                    <a:pt x="3198" y="464"/>
                    <a:pt x="3198" y="1"/>
                    <a:pt x="2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72"/>
            <p:cNvSpPr/>
            <p:nvPr/>
          </p:nvSpPr>
          <p:spPr>
            <a:xfrm>
              <a:off x="3262675" y="4551000"/>
              <a:ext cx="60850" cy="11625"/>
            </a:xfrm>
            <a:custGeom>
              <a:avLst/>
              <a:gdLst/>
              <a:ahLst/>
              <a:cxnLst/>
              <a:rect l="l" t="t" r="r" b="b"/>
              <a:pathLst>
                <a:path w="2434" h="465" extrusionOk="0">
                  <a:moveTo>
                    <a:pt x="325" y="1"/>
                  </a:moveTo>
                  <a:cubicBezTo>
                    <a:pt x="0" y="1"/>
                    <a:pt x="0" y="464"/>
                    <a:pt x="325" y="464"/>
                  </a:cubicBezTo>
                  <a:lnTo>
                    <a:pt x="2132" y="464"/>
                  </a:lnTo>
                  <a:cubicBezTo>
                    <a:pt x="2434" y="464"/>
                    <a:pt x="2434" y="1"/>
                    <a:pt x="2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72"/>
            <p:cNvSpPr/>
            <p:nvPr/>
          </p:nvSpPr>
          <p:spPr>
            <a:xfrm>
              <a:off x="2968925" y="4332000"/>
              <a:ext cx="153550" cy="51025"/>
            </a:xfrm>
            <a:custGeom>
              <a:avLst/>
              <a:gdLst/>
              <a:ahLst/>
              <a:cxnLst/>
              <a:rect l="l" t="t" r="r" b="b"/>
              <a:pathLst>
                <a:path w="6142" h="2041" extrusionOk="0">
                  <a:moveTo>
                    <a:pt x="5655" y="487"/>
                  </a:moveTo>
                  <a:lnTo>
                    <a:pt x="5655" y="1554"/>
                  </a:lnTo>
                  <a:lnTo>
                    <a:pt x="487" y="1554"/>
                  </a:lnTo>
                  <a:lnTo>
                    <a:pt x="487" y="487"/>
                  </a:lnTo>
                  <a:close/>
                  <a:moveTo>
                    <a:pt x="232" y="1"/>
                  </a:moveTo>
                  <a:cubicBezTo>
                    <a:pt x="93" y="1"/>
                    <a:pt x="0" y="117"/>
                    <a:pt x="0" y="256"/>
                  </a:cubicBezTo>
                  <a:lnTo>
                    <a:pt x="0" y="1785"/>
                  </a:lnTo>
                  <a:cubicBezTo>
                    <a:pt x="0" y="1924"/>
                    <a:pt x="93" y="2040"/>
                    <a:pt x="232" y="2040"/>
                  </a:cubicBezTo>
                  <a:lnTo>
                    <a:pt x="5887" y="2040"/>
                  </a:lnTo>
                  <a:cubicBezTo>
                    <a:pt x="6026" y="2040"/>
                    <a:pt x="6142" y="1924"/>
                    <a:pt x="6142" y="1785"/>
                  </a:cubicBezTo>
                  <a:lnTo>
                    <a:pt x="6142" y="256"/>
                  </a:lnTo>
                  <a:cubicBezTo>
                    <a:pt x="6142" y="117"/>
                    <a:pt x="6026" y="1"/>
                    <a:pt x="5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72"/>
            <p:cNvSpPr/>
            <p:nvPr/>
          </p:nvSpPr>
          <p:spPr>
            <a:xfrm>
              <a:off x="3058725" y="4396900"/>
              <a:ext cx="63750" cy="63750"/>
            </a:xfrm>
            <a:custGeom>
              <a:avLst/>
              <a:gdLst/>
              <a:ahLst/>
              <a:cxnLst/>
              <a:rect l="l" t="t" r="r" b="b"/>
              <a:pathLst>
                <a:path w="2550" h="2550" extrusionOk="0">
                  <a:moveTo>
                    <a:pt x="2063" y="487"/>
                  </a:moveTo>
                  <a:lnTo>
                    <a:pt x="2063" y="2063"/>
                  </a:lnTo>
                  <a:lnTo>
                    <a:pt x="487" y="2063"/>
                  </a:lnTo>
                  <a:lnTo>
                    <a:pt x="487" y="487"/>
                  </a:lnTo>
                  <a:close/>
                  <a:moveTo>
                    <a:pt x="255" y="0"/>
                  </a:moveTo>
                  <a:cubicBezTo>
                    <a:pt x="116" y="0"/>
                    <a:pt x="1" y="116"/>
                    <a:pt x="1" y="232"/>
                  </a:cubicBezTo>
                  <a:lnTo>
                    <a:pt x="1" y="2295"/>
                  </a:lnTo>
                  <a:cubicBezTo>
                    <a:pt x="1" y="2434"/>
                    <a:pt x="116" y="2550"/>
                    <a:pt x="255" y="2550"/>
                  </a:cubicBezTo>
                  <a:lnTo>
                    <a:pt x="2295" y="2550"/>
                  </a:lnTo>
                  <a:cubicBezTo>
                    <a:pt x="2434" y="2550"/>
                    <a:pt x="2550" y="2434"/>
                    <a:pt x="2550" y="2295"/>
                  </a:cubicBezTo>
                  <a:lnTo>
                    <a:pt x="2550" y="232"/>
                  </a:lnTo>
                  <a:cubicBezTo>
                    <a:pt x="2550" y="116"/>
                    <a:pt x="2434" y="0"/>
                    <a:pt x="2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72"/>
            <p:cNvSpPr/>
            <p:nvPr/>
          </p:nvSpPr>
          <p:spPr>
            <a:xfrm>
              <a:off x="2968925" y="4396900"/>
              <a:ext cx="63175" cy="63750"/>
            </a:xfrm>
            <a:custGeom>
              <a:avLst/>
              <a:gdLst/>
              <a:ahLst/>
              <a:cxnLst/>
              <a:rect l="l" t="t" r="r" b="b"/>
              <a:pathLst>
                <a:path w="2527" h="2550" extrusionOk="0">
                  <a:moveTo>
                    <a:pt x="2063" y="487"/>
                  </a:moveTo>
                  <a:lnTo>
                    <a:pt x="2063" y="2063"/>
                  </a:lnTo>
                  <a:lnTo>
                    <a:pt x="487" y="2063"/>
                  </a:lnTo>
                  <a:lnTo>
                    <a:pt x="487" y="487"/>
                  </a:lnTo>
                  <a:close/>
                  <a:moveTo>
                    <a:pt x="232" y="0"/>
                  </a:moveTo>
                  <a:cubicBezTo>
                    <a:pt x="116" y="0"/>
                    <a:pt x="0" y="116"/>
                    <a:pt x="0" y="232"/>
                  </a:cubicBezTo>
                  <a:lnTo>
                    <a:pt x="0" y="2295"/>
                  </a:lnTo>
                  <a:cubicBezTo>
                    <a:pt x="0" y="2434"/>
                    <a:pt x="116" y="2550"/>
                    <a:pt x="232" y="2550"/>
                  </a:cubicBezTo>
                  <a:lnTo>
                    <a:pt x="2295" y="2550"/>
                  </a:lnTo>
                  <a:cubicBezTo>
                    <a:pt x="2434" y="2550"/>
                    <a:pt x="2526" y="2434"/>
                    <a:pt x="2526" y="2295"/>
                  </a:cubicBezTo>
                  <a:lnTo>
                    <a:pt x="2526" y="232"/>
                  </a:lnTo>
                  <a:cubicBezTo>
                    <a:pt x="2526" y="116"/>
                    <a:pt x="2434" y="0"/>
                    <a:pt x="2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72"/>
            <p:cNvSpPr/>
            <p:nvPr/>
          </p:nvSpPr>
          <p:spPr>
            <a:xfrm>
              <a:off x="3058725" y="4473950"/>
              <a:ext cx="63750" cy="63175"/>
            </a:xfrm>
            <a:custGeom>
              <a:avLst/>
              <a:gdLst/>
              <a:ahLst/>
              <a:cxnLst/>
              <a:rect l="l" t="t" r="r" b="b"/>
              <a:pathLst>
                <a:path w="2550" h="2527" extrusionOk="0">
                  <a:moveTo>
                    <a:pt x="2063" y="464"/>
                  </a:moveTo>
                  <a:lnTo>
                    <a:pt x="2063" y="2040"/>
                  </a:lnTo>
                  <a:lnTo>
                    <a:pt x="487" y="2040"/>
                  </a:lnTo>
                  <a:lnTo>
                    <a:pt x="487" y="464"/>
                  </a:lnTo>
                  <a:close/>
                  <a:moveTo>
                    <a:pt x="255" y="1"/>
                  </a:moveTo>
                  <a:cubicBezTo>
                    <a:pt x="116" y="1"/>
                    <a:pt x="1" y="93"/>
                    <a:pt x="1" y="232"/>
                  </a:cubicBezTo>
                  <a:lnTo>
                    <a:pt x="1" y="2295"/>
                  </a:lnTo>
                  <a:cubicBezTo>
                    <a:pt x="1" y="2411"/>
                    <a:pt x="116" y="2527"/>
                    <a:pt x="255" y="2527"/>
                  </a:cubicBezTo>
                  <a:lnTo>
                    <a:pt x="2295" y="2527"/>
                  </a:lnTo>
                  <a:cubicBezTo>
                    <a:pt x="2434" y="2527"/>
                    <a:pt x="2550" y="2434"/>
                    <a:pt x="2550" y="2295"/>
                  </a:cubicBezTo>
                  <a:lnTo>
                    <a:pt x="2550" y="232"/>
                  </a:lnTo>
                  <a:cubicBezTo>
                    <a:pt x="2550" y="93"/>
                    <a:pt x="2434" y="1"/>
                    <a:pt x="2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72"/>
            <p:cNvSpPr/>
            <p:nvPr/>
          </p:nvSpPr>
          <p:spPr>
            <a:xfrm>
              <a:off x="2968925" y="4473950"/>
              <a:ext cx="63175" cy="63175"/>
            </a:xfrm>
            <a:custGeom>
              <a:avLst/>
              <a:gdLst/>
              <a:ahLst/>
              <a:cxnLst/>
              <a:rect l="l" t="t" r="r" b="b"/>
              <a:pathLst>
                <a:path w="2527" h="2527" extrusionOk="0">
                  <a:moveTo>
                    <a:pt x="2063" y="464"/>
                  </a:moveTo>
                  <a:lnTo>
                    <a:pt x="2063" y="2040"/>
                  </a:lnTo>
                  <a:lnTo>
                    <a:pt x="487" y="2040"/>
                  </a:lnTo>
                  <a:lnTo>
                    <a:pt x="487" y="464"/>
                  </a:lnTo>
                  <a:close/>
                  <a:moveTo>
                    <a:pt x="232" y="1"/>
                  </a:moveTo>
                  <a:cubicBezTo>
                    <a:pt x="116" y="1"/>
                    <a:pt x="0" y="93"/>
                    <a:pt x="0" y="232"/>
                  </a:cubicBezTo>
                  <a:lnTo>
                    <a:pt x="0" y="2295"/>
                  </a:lnTo>
                  <a:cubicBezTo>
                    <a:pt x="0" y="2411"/>
                    <a:pt x="116" y="2527"/>
                    <a:pt x="232" y="2527"/>
                  </a:cubicBezTo>
                  <a:lnTo>
                    <a:pt x="2295" y="2527"/>
                  </a:lnTo>
                  <a:cubicBezTo>
                    <a:pt x="2434" y="2527"/>
                    <a:pt x="2526" y="2434"/>
                    <a:pt x="2526" y="2295"/>
                  </a:cubicBezTo>
                  <a:lnTo>
                    <a:pt x="2526" y="232"/>
                  </a:lnTo>
                  <a:cubicBezTo>
                    <a:pt x="2526" y="93"/>
                    <a:pt x="2434" y="1"/>
                    <a:pt x="2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72"/>
            <p:cNvSpPr/>
            <p:nvPr/>
          </p:nvSpPr>
          <p:spPr>
            <a:xfrm>
              <a:off x="2988050" y="4416025"/>
              <a:ext cx="24925" cy="24925"/>
            </a:xfrm>
            <a:custGeom>
              <a:avLst/>
              <a:gdLst/>
              <a:ahLst/>
              <a:cxnLst/>
              <a:rect l="l" t="t" r="r" b="b"/>
              <a:pathLst>
                <a:path w="997" h="997" extrusionOk="0">
                  <a:moveTo>
                    <a:pt x="510" y="0"/>
                  </a:moveTo>
                  <a:cubicBezTo>
                    <a:pt x="371" y="0"/>
                    <a:pt x="255" y="116"/>
                    <a:pt x="255" y="255"/>
                  </a:cubicBezTo>
                  <a:cubicBezTo>
                    <a:pt x="116" y="255"/>
                    <a:pt x="0" y="348"/>
                    <a:pt x="0" y="487"/>
                  </a:cubicBezTo>
                  <a:cubicBezTo>
                    <a:pt x="0" y="626"/>
                    <a:pt x="116" y="742"/>
                    <a:pt x="255" y="742"/>
                  </a:cubicBezTo>
                  <a:cubicBezTo>
                    <a:pt x="255" y="881"/>
                    <a:pt x="371" y="997"/>
                    <a:pt x="510" y="997"/>
                  </a:cubicBezTo>
                  <a:cubicBezTo>
                    <a:pt x="626" y="997"/>
                    <a:pt x="742" y="881"/>
                    <a:pt x="742" y="742"/>
                  </a:cubicBezTo>
                  <a:lnTo>
                    <a:pt x="765" y="742"/>
                  </a:lnTo>
                  <a:cubicBezTo>
                    <a:pt x="881" y="742"/>
                    <a:pt x="997" y="626"/>
                    <a:pt x="997" y="487"/>
                  </a:cubicBezTo>
                  <a:cubicBezTo>
                    <a:pt x="997" y="348"/>
                    <a:pt x="904" y="255"/>
                    <a:pt x="765" y="255"/>
                  </a:cubicBezTo>
                  <a:lnTo>
                    <a:pt x="742" y="255"/>
                  </a:lnTo>
                  <a:cubicBezTo>
                    <a:pt x="742" y="116"/>
                    <a:pt x="626" y="0"/>
                    <a:pt x="5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72"/>
            <p:cNvSpPr/>
            <p:nvPr/>
          </p:nvSpPr>
          <p:spPr>
            <a:xfrm>
              <a:off x="3078425" y="4422400"/>
              <a:ext cx="24950" cy="12175"/>
            </a:xfrm>
            <a:custGeom>
              <a:avLst/>
              <a:gdLst/>
              <a:ahLst/>
              <a:cxnLst/>
              <a:rect l="l" t="t" r="r" b="b"/>
              <a:pathLst>
                <a:path w="998" h="487" extrusionOk="0">
                  <a:moveTo>
                    <a:pt x="232" y="0"/>
                  </a:moveTo>
                  <a:cubicBezTo>
                    <a:pt x="93" y="0"/>
                    <a:pt x="1" y="93"/>
                    <a:pt x="1" y="232"/>
                  </a:cubicBezTo>
                  <a:cubicBezTo>
                    <a:pt x="1" y="371"/>
                    <a:pt x="93" y="487"/>
                    <a:pt x="232" y="487"/>
                  </a:cubicBezTo>
                  <a:lnTo>
                    <a:pt x="765" y="487"/>
                  </a:lnTo>
                  <a:cubicBezTo>
                    <a:pt x="881" y="487"/>
                    <a:pt x="997" y="371"/>
                    <a:pt x="997" y="232"/>
                  </a:cubicBezTo>
                  <a:cubicBezTo>
                    <a:pt x="997" y="93"/>
                    <a:pt x="881" y="0"/>
                    <a:pt x="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72"/>
            <p:cNvSpPr/>
            <p:nvPr/>
          </p:nvSpPr>
          <p:spPr>
            <a:xfrm>
              <a:off x="2985325" y="4492900"/>
              <a:ext cx="30375" cy="25275"/>
            </a:xfrm>
            <a:custGeom>
              <a:avLst/>
              <a:gdLst/>
              <a:ahLst/>
              <a:cxnLst/>
              <a:rect l="l" t="t" r="r" b="b"/>
              <a:pathLst>
                <a:path w="1215" h="1011" extrusionOk="0">
                  <a:moveTo>
                    <a:pt x="355" y="1"/>
                  </a:moveTo>
                  <a:cubicBezTo>
                    <a:pt x="164" y="1"/>
                    <a:pt x="1" y="247"/>
                    <a:pt x="179" y="425"/>
                  </a:cubicBezTo>
                  <a:lnTo>
                    <a:pt x="271" y="517"/>
                  </a:lnTo>
                  <a:lnTo>
                    <a:pt x="179" y="587"/>
                  </a:lnTo>
                  <a:cubicBezTo>
                    <a:pt x="40" y="749"/>
                    <a:pt x="132" y="1004"/>
                    <a:pt x="364" y="1004"/>
                  </a:cubicBezTo>
                  <a:cubicBezTo>
                    <a:pt x="410" y="1004"/>
                    <a:pt x="480" y="981"/>
                    <a:pt x="526" y="934"/>
                  </a:cubicBezTo>
                  <a:lnTo>
                    <a:pt x="619" y="842"/>
                  </a:lnTo>
                  <a:lnTo>
                    <a:pt x="689" y="934"/>
                  </a:lnTo>
                  <a:cubicBezTo>
                    <a:pt x="742" y="988"/>
                    <a:pt x="803" y="1011"/>
                    <a:pt x="860" y="1011"/>
                  </a:cubicBezTo>
                  <a:cubicBezTo>
                    <a:pt x="1051" y="1011"/>
                    <a:pt x="1214" y="765"/>
                    <a:pt x="1036" y="587"/>
                  </a:cubicBezTo>
                  <a:lnTo>
                    <a:pt x="943" y="517"/>
                  </a:lnTo>
                  <a:lnTo>
                    <a:pt x="1036" y="425"/>
                  </a:lnTo>
                  <a:cubicBezTo>
                    <a:pt x="1129" y="332"/>
                    <a:pt x="1129" y="170"/>
                    <a:pt x="1036" y="77"/>
                  </a:cubicBezTo>
                  <a:cubicBezTo>
                    <a:pt x="990" y="31"/>
                    <a:pt x="926" y="7"/>
                    <a:pt x="862" y="7"/>
                  </a:cubicBezTo>
                  <a:cubicBezTo>
                    <a:pt x="799" y="7"/>
                    <a:pt x="735" y="31"/>
                    <a:pt x="689" y="77"/>
                  </a:cubicBezTo>
                  <a:lnTo>
                    <a:pt x="619" y="170"/>
                  </a:lnTo>
                  <a:lnTo>
                    <a:pt x="526" y="77"/>
                  </a:lnTo>
                  <a:cubicBezTo>
                    <a:pt x="472" y="23"/>
                    <a:pt x="412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72"/>
            <p:cNvSpPr/>
            <p:nvPr/>
          </p:nvSpPr>
          <p:spPr>
            <a:xfrm>
              <a:off x="3076100" y="4493075"/>
              <a:ext cx="27275" cy="24925"/>
            </a:xfrm>
            <a:custGeom>
              <a:avLst/>
              <a:gdLst/>
              <a:ahLst/>
              <a:cxnLst/>
              <a:rect l="l" t="t" r="r" b="b"/>
              <a:pathLst>
                <a:path w="1091" h="997" extrusionOk="0">
                  <a:moveTo>
                    <a:pt x="838" y="0"/>
                  </a:moveTo>
                  <a:cubicBezTo>
                    <a:pt x="777" y="0"/>
                    <a:pt x="719" y="24"/>
                    <a:pt x="673" y="70"/>
                  </a:cubicBezTo>
                  <a:lnTo>
                    <a:pt x="163" y="580"/>
                  </a:lnTo>
                  <a:cubicBezTo>
                    <a:pt x="1" y="742"/>
                    <a:pt x="117" y="997"/>
                    <a:pt x="325" y="997"/>
                  </a:cubicBezTo>
                  <a:cubicBezTo>
                    <a:pt x="395" y="997"/>
                    <a:pt x="441" y="974"/>
                    <a:pt x="487" y="927"/>
                  </a:cubicBezTo>
                  <a:lnTo>
                    <a:pt x="997" y="418"/>
                  </a:lnTo>
                  <a:cubicBezTo>
                    <a:pt x="1090" y="325"/>
                    <a:pt x="1090" y="163"/>
                    <a:pt x="1021" y="70"/>
                  </a:cubicBezTo>
                  <a:cubicBezTo>
                    <a:pt x="963" y="24"/>
                    <a:pt x="899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2" name="Google Shape;5092;p72"/>
          <p:cNvGrpSpPr/>
          <p:nvPr/>
        </p:nvGrpSpPr>
        <p:grpSpPr>
          <a:xfrm>
            <a:off x="3294108" y="1400438"/>
            <a:ext cx="411975" cy="349975"/>
            <a:chOff x="3422575" y="1349950"/>
            <a:chExt cx="411975" cy="349975"/>
          </a:xfrm>
        </p:grpSpPr>
        <p:sp>
          <p:nvSpPr>
            <p:cNvPr id="5093" name="Google Shape;5093;p72"/>
            <p:cNvSpPr/>
            <p:nvPr/>
          </p:nvSpPr>
          <p:spPr>
            <a:xfrm>
              <a:off x="3422575" y="1415275"/>
              <a:ext cx="411375" cy="284650"/>
            </a:xfrm>
            <a:custGeom>
              <a:avLst/>
              <a:gdLst/>
              <a:ahLst/>
              <a:cxnLst/>
              <a:rect l="l" t="t" r="r" b="b"/>
              <a:pathLst>
                <a:path w="16455" h="11386" extrusionOk="0">
                  <a:moveTo>
                    <a:pt x="13095" y="4664"/>
                  </a:moveTo>
                  <a:cubicBezTo>
                    <a:pt x="13096" y="4664"/>
                    <a:pt x="13097" y="4664"/>
                    <a:pt x="13098" y="4664"/>
                  </a:cubicBezTo>
                  <a:lnTo>
                    <a:pt x="13098" y="4664"/>
                  </a:lnTo>
                  <a:cubicBezTo>
                    <a:pt x="13105" y="4664"/>
                    <a:pt x="13111" y="4664"/>
                    <a:pt x="13118" y="4664"/>
                  </a:cubicBezTo>
                  <a:close/>
                  <a:moveTo>
                    <a:pt x="8141" y="0"/>
                  </a:moveTo>
                  <a:cubicBezTo>
                    <a:pt x="6116" y="0"/>
                    <a:pt x="4321" y="1400"/>
                    <a:pt x="3871" y="3413"/>
                  </a:cubicBezTo>
                  <a:cubicBezTo>
                    <a:pt x="1716" y="3505"/>
                    <a:pt x="1" y="5290"/>
                    <a:pt x="47" y="7468"/>
                  </a:cubicBezTo>
                  <a:cubicBezTo>
                    <a:pt x="70" y="9624"/>
                    <a:pt x="1831" y="11362"/>
                    <a:pt x="4010" y="11362"/>
                  </a:cubicBezTo>
                  <a:lnTo>
                    <a:pt x="11959" y="11362"/>
                  </a:lnTo>
                  <a:cubicBezTo>
                    <a:pt x="12283" y="11362"/>
                    <a:pt x="12283" y="10875"/>
                    <a:pt x="11959" y="10875"/>
                  </a:cubicBezTo>
                  <a:lnTo>
                    <a:pt x="4010" y="10875"/>
                  </a:lnTo>
                  <a:cubicBezTo>
                    <a:pt x="2086" y="10875"/>
                    <a:pt x="534" y="9322"/>
                    <a:pt x="534" y="7399"/>
                  </a:cubicBezTo>
                  <a:cubicBezTo>
                    <a:pt x="534" y="5475"/>
                    <a:pt x="2086" y="3899"/>
                    <a:pt x="4010" y="3899"/>
                  </a:cubicBezTo>
                  <a:lnTo>
                    <a:pt x="4079" y="3899"/>
                  </a:lnTo>
                  <a:cubicBezTo>
                    <a:pt x="4091" y="3902"/>
                    <a:pt x="4103" y="3903"/>
                    <a:pt x="4115" y="3903"/>
                  </a:cubicBezTo>
                  <a:cubicBezTo>
                    <a:pt x="4214" y="3903"/>
                    <a:pt x="4290" y="3818"/>
                    <a:pt x="4311" y="3714"/>
                  </a:cubicBezTo>
                  <a:cubicBezTo>
                    <a:pt x="4638" y="1839"/>
                    <a:pt x="6278" y="476"/>
                    <a:pt x="8151" y="476"/>
                  </a:cubicBezTo>
                  <a:cubicBezTo>
                    <a:pt x="8268" y="476"/>
                    <a:pt x="8387" y="482"/>
                    <a:pt x="8506" y="493"/>
                  </a:cubicBezTo>
                  <a:cubicBezTo>
                    <a:pt x="10522" y="678"/>
                    <a:pt x="12075" y="2347"/>
                    <a:pt x="12075" y="4386"/>
                  </a:cubicBezTo>
                  <a:cubicBezTo>
                    <a:pt x="12075" y="4572"/>
                    <a:pt x="12075" y="4780"/>
                    <a:pt x="12028" y="4966"/>
                  </a:cubicBezTo>
                  <a:cubicBezTo>
                    <a:pt x="12007" y="5116"/>
                    <a:pt x="12145" y="5246"/>
                    <a:pt x="12294" y="5246"/>
                  </a:cubicBezTo>
                  <a:cubicBezTo>
                    <a:pt x="12306" y="5246"/>
                    <a:pt x="12318" y="5245"/>
                    <a:pt x="12330" y="5244"/>
                  </a:cubicBezTo>
                  <a:cubicBezTo>
                    <a:pt x="12585" y="5174"/>
                    <a:pt x="12840" y="5151"/>
                    <a:pt x="13095" y="5151"/>
                  </a:cubicBezTo>
                  <a:cubicBezTo>
                    <a:pt x="14647" y="5197"/>
                    <a:pt x="15876" y="6472"/>
                    <a:pt x="15876" y="8025"/>
                  </a:cubicBezTo>
                  <a:cubicBezTo>
                    <a:pt x="15876" y="9577"/>
                    <a:pt x="14647" y="10829"/>
                    <a:pt x="13095" y="10898"/>
                  </a:cubicBezTo>
                  <a:cubicBezTo>
                    <a:pt x="12770" y="10898"/>
                    <a:pt x="12770" y="11385"/>
                    <a:pt x="13095" y="11385"/>
                  </a:cubicBezTo>
                  <a:cubicBezTo>
                    <a:pt x="14949" y="11362"/>
                    <a:pt x="16455" y="9879"/>
                    <a:pt x="16455" y="8025"/>
                  </a:cubicBezTo>
                  <a:cubicBezTo>
                    <a:pt x="16455" y="6149"/>
                    <a:pt x="14951" y="4666"/>
                    <a:pt x="13098" y="4664"/>
                  </a:cubicBezTo>
                  <a:lnTo>
                    <a:pt x="13098" y="4664"/>
                  </a:lnTo>
                  <a:cubicBezTo>
                    <a:pt x="12919" y="4664"/>
                    <a:pt x="12740" y="4666"/>
                    <a:pt x="12562" y="4711"/>
                  </a:cubicBezTo>
                  <a:lnTo>
                    <a:pt x="12562" y="4386"/>
                  </a:lnTo>
                  <a:cubicBezTo>
                    <a:pt x="12538" y="2138"/>
                    <a:pt x="10870" y="261"/>
                    <a:pt x="8645" y="29"/>
                  </a:cubicBezTo>
                  <a:cubicBezTo>
                    <a:pt x="8476" y="10"/>
                    <a:pt x="8308" y="0"/>
                    <a:pt x="8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72"/>
            <p:cNvSpPr/>
            <p:nvPr/>
          </p:nvSpPr>
          <p:spPr>
            <a:xfrm>
              <a:off x="3551600" y="1453650"/>
              <a:ext cx="149100" cy="220050"/>
            </a:xfrm>
            <a:custGeom>
              <a:avLst/>
              <a:gdLst/>
              <a:ahLst/>
              <a:cxnLst/>
              <a:rect l="l" t="t" r="r" b="b"/>
              <a:pathLst>
                <a:path w="5964" h="8802" extrusionOk="0">
                  <a:moveTo>
                    <a:pt x="3020" y="487"/>
                  </a:moveTo>
                  <a:cubicBezTo>
                    <a:pt x="3090" y="487"/>
                    <a:pt x="3159" y="534"/>
                    <a:pt x="3159" y="626"/>
                  </a:cubicBezTo>
                  <a:lnTo>
                    <a:pt x="3159" y="1275"/>
                  </a:lnTo>
                  <a:cubicBezTo>
                    <a:pt x="3159" y="1414"/>
                    <a:pt x="3275" y="1530"/>
                    <a:pt x="3414" y="1530"/>
                  </a:cubicBezTo>
                  <a:cubicBezTo>
                    <a:pt x="3428" y="1530"/>
                    <a:pt x="3441" y="1530"/>
                    <a:pt x="3454" y="1530"/>
                  </a:cubicBezTo>
                  <a:cubicBezTo>
                    <a:pt x="4154" y="1530"/>
                    <a:pt x="4712" y="2123"/>
                    <a:pt x="4712" y="2828"/>
                  </a:cubicBezTo>
                  <a:lnTo>
                    <a:pt x="4712" y="3222"/>
                  </a:lnTo>
                  <a:cubicBezTo>
                    <a:pt x="4712" y="3315"/>
                    <a:pt x="4666" y="3361"/>
                    <a:pt x="4573" y="3361"/>
                  </a:cubicBezTo>
                  <a:cubicBezTo>
                    <a:pt x="4504" y="3361"/>
                    <a:pt x="4434" y="3315"/>
                    <a:pt x="4434" y="3222"/>
                  </a:cubicBezTo>
                  <a:lnTo>
                    <a:pt x="4434" y="2828"/>
                  </a:lnTo>
                  <a:cubicBezTo>
                    <a:pt x="4434" y="2272"/>
                    <a:pt x="3971" y="1808"/>
                    <a:pt x="3414" y="1808"/>
                  </a:cubicBezTo>
                  <a:lnTo>
                    <a:pt x="3414" y="1831"/>
                  </a:lnTo>
                  <a:lnTo>
                    <a:pt x="2835" y="1831"/>
                  </a:lnTo>
                  <a:cubicBezTo>
                    <a:pt x="2805" y="1830"/>
                    <a:pt x="2775" y="1829"/>
                    <a:pt x="2746" y="1829"/>
                  </a:cubicBezTo>
                  <a:cubicBezTo>
                    <a:pt x="1142" y="1829"/>
                    <a:pt x="1150" y="4266"/>
                    <a:pt x="2768" y="4266"/>
                  </a:cubicBezTo>
                  <a:cubicBezTo>
                    <a:pt x="2790" y="4266"/>
                    <a:pt x="2812" y="4266"/>
                    <a:pt x="2835" y="4265"/>
                  </a:cubicBezTo>
                  <a:lnTo>
                    <a:pt x="3229" y="4265"/>
                  </a:lnTo>
                  <a:cubicBezTo>
                    <a:pt x="3237" y="4265"/>
                    <a:pt x="3244" y="4265"/>
                    <a:pt x="3252" y="4265"/>
                  </a:cubicBezTo>
                  <a:cubicBezTo>
                    <a:pt x="5131" y="4265"/>
                    <a:pt x="5284" y="7070"/>
                    <a:pt x="3391" y="7278"/>
                  </a:cubicBezTo>
                  <a:cubicBezTo>
                    <a:pt x="3252" y="7278"/>
                    <a:pt x="3159" y="7393"/>
                    <a:pt x="3159" y="7509"/>
                  </a:cubicBezTo>
                  <a:lnTo>
                    <a:pt x="3159" y="8158"/>
                  </a:lnTo>
                  <a:cubicBezTo>
                    <a:pt x="3159" y="8263"/>
                    <a:pt x="3090" y="8315"/>
                    <a:pt x="3020" y="8315"/>
                  </a:cubicBezTo>
                  <a:cubicBezTo>
                    <a:pt x="2951" y="8315"/>
                    <a:pt x="2881" y="8263"/>
                    <a:pt x="2881" y="8158"/>
                  </a:cubicBezTo>
                  <a:lnTo>
                    <a:pt x="2881" y="7509"/>
                  </a:lnTo>
                  <a:cubicBezTo>
                    <a:pt x="2881" y="7393"/>
                    <a:pt x="2765" y="7278"/>
                    <a:pt x="2626" y="7278"/>
                  </a:cubicBezTo>
                  <a:cubicBezTo>
                    <a:pt x="1908" y="7278"/>
                    <a:pt x="1329" y="6675"/>
                    <a:pt x="1329" y="5957"/>
                  </a:cubicBezTo>
                  <a:cubicBezTo>
                    <a:pt x="1329" y="5864"/>
                    <a:pt x="1398" y="5818"/>
                    <a:pt x="1468" y="5818"/>
                  </a:cubicBezTo>
                  <a:cubicBezTo>
                    <a:pt x="1537" y="5818"/>
                    <a:pt x="1607" y="5864"/>
                    <a:pt x="1607" y="5957"/>
                  </a:cubicBezTo>
                  <a:cubicBezTo>
                    <a:pt x="1607" y="6513"/>
                    <a:pt x="2070" y="6976"/>
                    <a:pt x="2626" y="6976"/>
                  </a:cubicBezTo>
                  <a:lnTo>
                    <a:pt x="3206" y="6976"/>
                  </a:lnTo>
                  <a:cubicBezTo>
                    <a:pt x="4828" y="6976"/>
                    <a:pt x="4828" y="4543"/>
                    <a:pt x="3206" y="4543"/>
                  </a:cubicBezTo>
                  <a:lnTo>
                    <a:pt x="2812" y="4543"/>
                  </a:lnTo>
                  <a:cubicBezTo>
                    <a:pt x="2804" y="4543"/>
                    <a:pt x="2796" y="4543"/>
                    <a:pt x="2789" y="4543"/>
                  </a:cubicBezTo>
                  <a:cubicBezTo>
                    <a:pt x="910" y="4543"/>
                    <a:pt x="757" y="1738"/>
                    <a:pt x="2650" y="1530"/>
                  </a:cubicBezTo>
                  <a:cubicBezTo>
                    <a:pt x="2789" y="1530"/>
                    <a:pt x="2881" y="1414"/>
                    <a:pt x="2881" y="1298"/>
                  </a:cubicBezTo>
                  <a:lnTo>
                    <a:pt x="2881" y="626"/>
                  </a:lnTo>
                  <a:cubicBezTo>
                    <a:pt x="2881" y="534"/>
                    <a:pt x="2951" y="487"/>
                    <a:pt x="3020" y="487"/>
                  </a:cubicBezTo>
                  <a:close/>
                  <a:moveTo>
                    <a:pt x="3009" y="1"/>
                  </a:moveTo>
                  <a:cubicBezTo>
                    <a:pt x="2690" y="1"/>
                    <a:pt x="2371" y="209"/>
                    <a:pt x="2371" y="626"/>
                  </a:cubicBezTo>
                  <a:lnTo>
                    <a:pt x="2371" y="1090"/>
                  </a:lnTo>
                  <a:cubicBezTo>
                    <a:pt x="0" y="1573"/>
                    <a:pt x="373" y="5053"/>
                    <a:pt x="2764" y="5053"/>
                  </a:cubicBezTo>
                  <a:cubicBezTo>
                    <a:pt x="2780" y="5053"/>
                    <a:pt x="2796" y="5053"/>
                    <a:pt x="2812" y="5053"/>
                  </a:cubicBezTo>
                  <a:lnTo>
                    <a:pt x="3206" y="5053"/>
                  </a:lnTo>
                  <a:cubicBezTo>
                    <a:pt x="4063" y="5145"/>
                    <a:pt x="4063" y="6374"/>
                    <a:pt x="3206" y="6490"/>
                  </a:cubicBezTo>
                  <a:lnTo>
                    <a:pt x="2626" y="6490"/>
                  </a:lnTo>
                  <a:cubicBezTo>
                    <a:pt x="2325" y="6490"/>
                    <a:pt x="2093" y="6258"/>
                    <a:pt x="2093" y="5957"/>
                  </a:cubicBezTo>
                  <a:cubicBezTo>
                    <a:pt x="2093" y="5528"/>
                    <a:pt x="1775" y="5314"/>
                    <a:pt x="1456" y="5314"/>
                  </a:cubicBezTo>
                  <a:cubicBezTo>
                    <a:pt x="1137" y="5314"/>
                    <a:pt x="819" y="5528"/>
                    <a:pt x="819" y="5957"/>
                  </a:cubicBezTo>
                  <a:cubicBezTo>
                    <a:pt x="819" y="6860"/>
                    <a:pt x="1491" y="7625"/>
                    <a:pt x="2371" y="7741"/>
                  </a:cubicBezTo>
                  <a:lnTo>
                    <a:pt x="2371" y="8158"/>
                  </a:lnTo>
                  <a:cubicBezTo>
                    <a:pt x="2371" y="8587"/>
                    <a:pt x="2690" y="8801"/>
                    <a:pt x="3009" y="8801"/>
                  </a:cubicBezTo>
                  <a:cubicBezTo>
                    <a:pt x="3327" y="8801"/>
                    <a:pt x="3646" y="8587"/>
                    <a:pt x="3646" y="8158"/>
                  </a:cubicBezTo>
                  <a:lnTo>
                    <a:pt x="3646" y="7695"/>
                  </a:lnTo>
                  <a:cubicBezTo>
                    <a:pt x="5964" y="7185"/>
                    <a:pt x="5593" y="3755"/>
                    <a:pt x="3206" y="3755"/>
                  </a:cubicBezTo>
                  <a:lnTo>
                    <a:pt x="2812" y="3755"/>
                  </a:lnTo>
                  <a:cubicBezTo>
                    <a:pt x="1908" y="3709"/>
                    <a:pt x="1908" y="2364"/>
                    <a:pt x="2812" y="2295"/>
                  </a:cubicBezTo>
                  <a:lnTo>
                    <a:pt x="3391" y="2295"/>
                  </a:lnTo>
                  <a:cubicBezTo>
                    <a:pt x="3692" y="2295"/>
                    <a:pt x="3947" y="2550"/>
                    <a:pt x="3947" y="2828"/>
                  </a:cubicBezTo>
                  <a:lnTo>
                    <a:pt x="3947" y="3222"/>
                  </a:lnTo>
                  <a:cubicBezTo>
                    <a:pt x="3947" y="3557"/>
                    <a:pt x="4206" y="3849"/>
                    <a:pt x="4536" y="3849"/>
                  </a:cubicBezTo>
                  <a:cubicBezTo>
                    <a:pt x="4548" y="3849"/>
                    <a:pt x="4561" y="3849"/>
                    <a:pt x="4573" y="3848"/>
                  </a:cubicBezTo>
                  <a:lnTo>
                    <a:pt x="4573" y="3871"/>
                  </a:lnTo>
                  <a:cubicBezTo>
                    <a:pt x="4921" y="3871"/>
                    <a:pt x="5199" y="3593"/>
                    <a:pt x="5199" y="3245"/>
                  </a:cubicBezTo>
                  <a:lnTo>
                    <a:pt x="5199" y="2851"/>
                  </a:lnTo>
                  <a:cubicBezTo>
                    <a:pt x="5199" y="1947"/>
                    <a:pt x="4527" y="1183"/>
                    <a:pt x="3646" y="1067"/>
                  </a:cubicBezTo>
                  <a:lnTo>
                    <a:pt x="3646" y="626"/>
                  </a:lnTo>
                  <a:cubicBezTo>
                    <a:pt x="3646" y="209"/>
                    <a:pt x="3327" y="1"/>
                    <a:pt x="3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72"/>
            <p:cNvSpPr/>
            <p:nvPr/>
          </p:nvSpPr>
          <p:spPr>
            <a:xfrm>
              <a:off x="3722700" y="1349950"/>
              <a:ext cx="111850" cy="108800"/>
            </a:xfrm>
            <a:custGeom>
              <a:avLst/>
              <a:gdLst/>
              <a:ahLst/>
              <a:cxnLst/>
              <a:rect l="l" t="t" r="r" b="b"/>
              <a:pathLst>
                <a:path w="4474" h="4352" extrusionOk="0">
                  <a:moveTo>
                    <a:pt x="325" y="0"/>
                  </a:moveTo>
                  <a:cubicBezTo>
                    <a:pt x="0" y="0"/>
                    <a:pt x="0" y="487"/>
                    <a:pt x="325" y="487"/>
                  </a:cubicBezTo>
                  <a:cubicBezTo>
                    <a:pt x="2341" y="487"/>
                    <a:pt x="3963" y="2109"/>
                    <a:pt x="3963" y="4125"/>
                  </a:cubicBezTo>
                  <a:cubicBezTo>
                    <a:pt x="3986" y="4276"/>
                    <a:pt x="4102" y="4351"/>
                    <a:pt x="4218" y="4351"/>
                  </a:cubicBezTo>
                  <a:cubicBezTo>
                    <a:pt x="4334" y="4351"/>
                    <a:pt x="4450" y="4276"/>
                    <a:pt x="4473" y="4125"/>
                  </a:cubicBezTo>
                  <a:cubicBezTo>
                    <a:pt x="4450" y="1854"/>
                    <a:pt x="2596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72"/>
            <p:cNvSpPr/>
            <p:nvPr/>
          </p:nvSpPr>
          <p:spPr>
            <a:xfrm>
              <a:off x="3722700" y="1388750"/>
              <a:ext cx="72450" cy="70000"/>
            </a:xfrm>
            <a:custGeom>
              <a:avLst/>
              <a:gdLst/>
              <a:ahLst/>
              <a:cxnLst/>
              <a:rect l="l" t="t" r="r" b="b"/>
              <a:pathLst>
                <a:path w="2898" h="2800" extrusionOk="0">
                  <a:moveTo>
                    <a:pt x="325" y="1"/>
                  </a:moveTo>
                  <a:cubicBezTo>
                    <a:pt x="0" y="1"/>
                    <a:pt x="0" y="488"/>
                    <a:pt x="325" y="488"/>
                  </a:cubicBezTo>
                  <a:cubicBezTo>
                    <a:pt x="1484" y="488"/>
                    <a:pt x="2411" y="1438"/>
                    <a:pt x="2411" y="2573"/>
                  </a:cubicBezTo>
                  <a:cubicBezTo>
                    <a:pt x="2434" y="2724"/>
                    <a:pt x="2550" y="2799"/>
                    <a:pt x="2663" y="2799"/>
                  </a:cubicBezTo>
                  <a:cubicBezTo>
                    <a:pt x="2776" y="2799"/>
                    <a:pt x="2886" y="2724"/>
                    <a:pt x="2897" y="2573"/>
                  </a:cubicBezTo>
                  <a:cubicBezTo>
                    <a:pt x="2897" y="1160"/>
                    <a:pt x="1738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72"/>
            <p:cNvSpPr/>
            <p:nvPr/>
          </p:nvSpPr>
          <p:spPr>
            <a:xfrm>
              <a:off x="3722700" y="1427575"/>
              <a:ext cx="33625" cy="31175"/>
            </a:xfrm>
            <a:custGeom>
              <a:avLst/>
              <a:gdLst/>
              <a:ahLst/>
              <a:cxnLst/>
              <a:rect l="l" t="t" r="r" b="b"/>
              <a:pathLst>
                <a:path w="1345" h="1247" extrusionOk="0">
                  <a:moveTo>
                    <a:pt x="325" y="1"/>
                  </a:moveTo>
                  <a:cubicBezTo>
                    <a:pt x="0" y="1"/>
                    <a:pt x="0" y="487"/>
                    <a:pt x="325" y="487"/>
                  </a:cubicBezTo>
                  <a:cubicBezTo>
                    <a:pt x="626" y="487"/>
                    <a:pt x="858" y="719"/>
                    <a:pt x="858" y="1020"/>
                  </a:cubicBezTo>
                  <a:cubicBezTo>
                    <a:pt x="869" y="1171"/>
                    <a:pt x="985" y="1246"/>
                    <a:pt x="1101" y="1246"/>
                  </a:cubicBezTo>
                  <a:cubicBezTo>
                    <a:pt x="1217" y="1246"/>
                    <a:pt x="1333" y="1171"/>
                    <a:pt x="1344" y="1020"/>
                  </a:cubicBezTo>
                  <a:cubicBezTo>
                    <a:pt x="1344" y="464"/>
                    <a:pt x="881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8" name="Google Shape;5098;p72"/>
          <p:cNvGrpSpPr/>
          <p:nvPr/>
        </p:nvGrpSpPr>
        <p:grpSpPr>
          <a:xfrm>
            <a:off x="3401596" y="2058859"/>
            <a:ext cx="197000" cy="410225"/>
            <a:chOff x="3570325" y="2035925"/>
            <a:chExt cx="197000" cy="410225"/>
          </a:xfrm>
        </p:grpSpPr>
        <p:sp>
          <p:nvSpPr>
            <p:cNvPr id="5099" name="Google Shape;5099;p72"/>
            <p:cNvSpPr/>
            <p:nvPr/>
          </p:nvSpPr>
          <p:spPr>
            <a:xfrm>
              <a:off x="3579000" y="2035925"/>
              <a:ext cx="179650" cy="410225"/>
            </a:xfrm>
            <a:custGeom>
              <a:avLst/>
              <a:gdLst/>
              <a:ahLst/>
              <a:cxnLst/>
              <a:rect l="l" t="t" r="r" b="b"/>
              <a:pathLst>
                <a:path w="7186" h="16409" extrusionOk="0">
                  <a:moveTo>
                    <a:pt x="3617" y="457"/>
                  </a:moveTo>
                  <a:cubicBezTo>
                    <a:pt x="4237" y="457"/>
                    <a:pt x="4868" y="689"/>
                    <a:pt x="5378" y="1206"/>
                  </a:cubicBezTo>
                  <a:cubicBezTo>
                    <a:pt x="6977" y="2805"/>
                    <a:pt x="5841" y="5516"/>
                    <a:pt x="3593" y="5516"/>
                  </a:cubicBezTo>
                  <a:cubicBezTo>
                    <a:pt x="2203" y="5516"/>
                    <a:pt x="1067" y="4381"/>
                    <a:pt x="1067" y="2990"/>
                  </a:cubicBezTo>
                  <a:cubicBezTo>
                    <a:pt x="1067" y="1469"/>
                    <a:pt x="2319" y="457"/>
                    <a:pt x="3617" y="457"/>
                  </a:cubicBezTo>
                  <a:close/>
                  <a:moveTo>
                    <a:pt x="6698" y="11264"/>
                  </a:moveTo>
                  <a:lnTo>
                    <a:pt x="6698" y="11820"/>
                  </a:lnTo>
                  <a:lnTo>
                    <a:pt x="5656" y="11820"/>
                  </a:lnTo>
                  <a:cubicBezTo>
                    <a:pt x="5517" y="11820"/>
                    <a:pt x="5401" y="11936"/>
                    <a:pt x="5401" y="12052"/>
                  </a:cubicBezTo>
                  <a:cubicBezTo>
                    <a:pt x="5401" y="12191"/>
                    <a:pt x="5517" y="12307"/>
                    <a:pt x="5656" y="12307"/>
                  </a:cubicBezTo>
                  <a:lnTo>
                    <a:pt x="6119" y="12307"/>
                  </a:lnTo>
                  <a:lnTo>
                    <a:pt x="5215" y="15945"/>
                  </a:lnTo>
                  <a:lnTo>
                    <a:pt x="1994" y="15945"/>
                  </a:lnTo>
                  <a:lnTo>
                    <a:pt x="1067" y="12307"/>
                  </a:lnTo>
                  <a:lnTo>
                    <a:pt x="4497" y="12307"/>
                  </a:lnTo>
                  <a:cubicBezTo>
                    <a:pt x="4613" y="12307"/>
                    <a:pt x="4729" y="12191"/>
                    <a:pt x="4729" y="12052"/>
                  </a:cubicBezTo>
                  <a:cubicBezTo>
                    <a:pt x="4729" y="11936"/>
                    <a:pt x="4613" y="11820"/>
                    <a:pt x="4497" y="11820"/>
                  </a:cubicBezTo>
                  <a:lnTo>
                    <a:pt x="488" y="11820"/>
                  </a:lnTo>
                  <a:lnTo>
                    <a:pt x="488" y="11264"/>
                  </a:lnTo>
                  <a:close/>
                  <a:moveTo>
                    <a:pt x="3593" y="1"/>
                  </a:moveTo>
                  <a:cubicBezTo>
                    <a:pt x="1994" y="1"/>
                    <a:pt x="650" y="1252"/>
                    <a:pt x="603" y="2874"/>
                  </a:cubicBezTo>
                  <a:cubicBezTo>
                    <a:pt x="534" y="4497"/>
                    <a:pt x="1739" y="5864"/>
                    <a:pt x="3361" y="6003"/>
                  </a:cubicBezTo>
                  <a:lnTo>
                    <a:pt x="3361" y="10800"/>
                  </a:lnTo>
                  <a:lnTo>
                    <a:pt x="256" y="10800"/>
                  </a:lnTo>
                  <a:cubicBezTo>
                    <a:pt x="117" y="10800"/>
                    <a:pt x="24" y="10893"/>
                    <a:pt x="24" y="11032"/>
                  </a:cubicBezTo>
                  <a:lnTo>
                    <a:pt x="24" y="12052"/>
                  </a:lnTo>
                  <a:cubicBezTo>
                    <a:pt x="1" y="12191"/>
                    <a:pt x="117" y="12307"/>
                    <a:pt x="256" y="12307"/>
                  </a:cubicBezTo>
                  <a:lnTo>
                    <a:pt x="580" y="12307"/>
                  </a:lnTo>
                  <a:lnTo>
                    <a:pt x="1554" y="16223"/>
                  </a:lnTo>
                  <a:cubicBezTo>
                    <a:pt x="1600" y="16339"/>
                    <a:pt x="1693" y="16409"/>
                    <a:pt x="1809" y="16409"/>
                  </a:cubicBezTo>
                  <a:lnTo>
                    <a:pt x="5401" y="16409"/>
                  </a:lnTo>
                  <a:cubicBezTo>
                    <a:pt x="5517" y="16409"/>
                    <a:pt x="5609" y="16339"/>
                    <a:pt x="5656" y="16223"/>
                  </a:cubicBezTo>
                  <a:lnTo>
                    <a:pt x="6629" y="12283"/>
                  </a:lnTo>
                  <a:lnTo>
                    <a:pt x="6953" y="12283"/>
                  </a:lnTo>
                  <a:cubicBezTo>
                    <a:pt x="7092" y="12283"/>
                    <a:pt x="7185" y="12191"/>
                    <a:pt x="7185" y="12052"/>
                  </a:cubicBezTo>
                  <a:lnTo>
                    <a:pt x="7185" y="11032"/>
                  </a:lnTo>
                  <a:cubicBezTo>
                    <a:pt x="7185" y="10893"/>
                    <a:pt x="7092" y="10777"/>
                    <a:pt x="6953" y="10777"/>
                  </a:cubicBezTo>
                  <a:lnTo>
                    <a:pt x="6953" y="10800"/>
                  </a:lnTo>
                  <a:lnTo>
                    <a:pt x="3848" y="10800"/>
                  </a:lnTo>
                  <a:lnTo>
                    <a:pt x="3848" y="6003"/>
                  </a:lnTo>
                  <a:cubicBezTo>
                    <a:pt x="5447" y="5864"/>
                    <a:pt x="6675" y="4497"/>
                    <a:pt x="6606" y="2874"/>
                  </a:cubicBezTo>
                  <a:cubicBezTo>
                    <a:pt x="6536" y="1252"/>
                    <a:pt x="5215" y="1"/>
                    <a:pt x="3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72"/>
            <p:cNvSpPr/>
            <p:nvPr/>
          </p:nvSpPr>
          <p:spPr>
            <a:xfrm>
              <a:off x="3638100" y="2063300"/>
              <a:ext cx="61250" cy="94900"/>
            </a:xfrm>
            <a:custGeom>
              <a:avLst/>
              <a:gdLst/>
              <a:ahLst/>
              <a:cxnLst/>
              <a:rect l="l" t="t" r="r" b="b"/>
              <a:pathLst>
                <a:path w="2450" h="3796" extrusionOk="0">
                  <a:moveTo>
                    <a:pt x="1232" y="1"/>
                  </a:moveTo>
                  <a:cubicBezTo>
                    <a:pt x="1119" y="1"/>
                    <a:pt x="1009" y="76"/>
                    <a:pt x="997" y="227"/>
                  </a:cubicBezTo>
                  <a:lnTo>
                    <a:pt x="997" y="505"/>
                  </a:lnTo>
                  <a:cubicBezTo>
                    <a:pt x="1" y="690"/>
                    <a:pt x="140" y="2150"/>
                    <a:pt x="1159" y="2150"/>
                  </a:cubicBezTo>
                  <a:lnTo>
                    <a:pt x="1322" y="2150"/>
                  </a:lnTo>
                  <a:cubicBezTo>
                    <a:pt x="1785" y="2150"/>
                    <a:pt x="1785" y="2845"/>
                    <a:pt x="1322" y="2845"/>
                  </a:cubicBezTo>
                  <a:lnTo>
                    <a:pt x="1067" y="2845"/>
                  </a:lnTo>
                  <a:cubicBezTo>
                    <a:pt x="928" y="2845"/>
                    <a:pt x="812" y="2730"/>
                    <a:pt x="812" y="2567"/>
                  </a:cubicBezTo>
                  <a:cubicBezTo>
                    <a:pt x="812" y="2451"/>
                    <a:pt x="696" y="2336"/>
                    <a:pt x="557" y="2336"/>
                  </a:cubicBezTo>
                  <a:cubicBezTo>
                    <a:pt x="441" y="2336"/>
                    <a:pt x="325" y="2451"/>
                    <a:pt x="325" y="2567"/>
                  </a:cubicBezTo>
                  <a:cubicBezTo>
                    <a:pt x="325" y="2961"/>
                    <a:pt x="603" y="3286"/>
                    <a:pt x="997" y="3309"/>
                  </a:cubicBezTo>
                  <a:lnTo>
                    <a:pt x="997" y="3587"/>
                  </a:lnTo>
                  <a:cubicBezTo>
                    <a:pt x="1009" y="3726"/>
                    <a:pt x="1119" y="3796"/>
                    <a:pt x="1232" y="3796"/>
                  </a:cubicBezTo>
                  <a:cubicBezTo>
                    <a:pt x="1345" y="3796"/>
                    <a:pt x="1461" y="3726"/>
                    <a:pt x="1484" y="3587"/>
                  </a:cubicBezTo>
                  <a:lnTo>
                    <a:pt x="1484" y="3286"/>
                  </a:lnTo>
                  <a:cubicBezTo>
                    <a:pt x="2450" y="3102"/>
                    <a:pt x="2320" y="1663"/>
                    <a:pt x="1345" y="1663"/>
                  </a:cubicBezTo>
                  <a:cubicBezTo>
                    <a:pt x="1337" y="1663"/>
                    <a:pt x="1330" y="1663"/>
                    <a:pt x="1322" y="1663"/>
                  </a:cubicBezTo>
                  <a:lnTo>
                    <a:pt x="1159" y="1663"/>
                  </a:lnTo>
                  <a:cubicBezTo>
                    <a:pt x="696" y="1663"/>
                    <a:pt x="696" y="968"/>
                    <a:pt x="1159" y="968"/>
                  </a:cubicBezTo>
                  <a:lnTo>
                    <a:pt x="1391" y="968"/>
                  </a:lnTo>
                  <a:cubicBezTo>
                    <a:pt x="1553" y="968"/>
                    <a:pt x="1669" y="1084"/>
                    <a:pt x="1669" y="1223"/>
                  </a:cubicBezTo>
                  <a:lnTo>
                    <a:pt x="1669" y="1385"/>
                  </a:lnTo>
                  <a:cubicBezTo>
                    <a:pt x="1669" y="1524"/>
                    <a:pt x="1762" y="1640"/>
                    <a:pt x="1901" y="1640"/>
                  </a:cubicBezTo>
                  <a:cubicBezTo>
                    <a:pt x="2040" y="1640"/>
                    <a:pt x="2133" y="1524"/>
                    <a:pt x="2156" y="1409"/>
                  </a:cubicBezTo>
                  <a:lnTo>
                    <a:pt x="2156" y="1223"/>
                  </a:lnTo>
                  <a:cubicBezTo>
                    <a:pt x="2133" y="852"/>
                    <a:pt x="1855" y="528"/>
                    <a:pt x="1484" y="482"/>
                  </a:cubicBezTo>
                  <a:lnTo>
                    <a:pt x="1484" y="227"/>
                  </a:lnTo>
                  <a:cubicBezTo>
                    <a:pt x="1461" y="76"/>
                    <a:pt x="1345" y="1"/>
                    <a:pt x="1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72"/>
            <p:cNvSpPr/>
            <p:nvPr/>
          </p:nvSpPr>
          <p:spPr>
            <a:xfrm>
              <a:off x="3673100" y="2201325"/>
              <a:ext cx="94225" cy="78550"/>
            </a:xfrm>
            <a:custGeom>
              <a:avLst/>
              <a:gdLst/>
              <a:ahLst/>
              <a:cxnLst/>
              <a:rect l="l" t="t" r="r" b="b"/>
              <a:pathLst>
                <a:path w="3769" h="3142" extrusionOk="0">
                  <a:moveTo>
                    <a:pt x="2633" y="476"/>
                  </a:moveTo>
                  <a:lnTo>
                    <a:pt x="802" y="2307"/>
                  </a:lnTo>
                  <a:cubicBezTo>
                    <a:pt x="802" y="1820"/>
                    <a:pt x="988" y="1357"/>
                    <a:pt x="1335" y="1009"/>
                  </a:cubicBezTo>
                  <a:cubicBezTo>
                    <a:pt x="1683" y="662"/>
                    <a:pt x="2147" y="476"/>
                    <a:pt x="2633" y="476"/>
                  </a:cubicBezTo>
                  <a:close/>
                  <a:moveTo>
                    <a:pt x="2981" y="824"/>
                  </a:moveTo>
                  <a:cubicBezTo>
                    <a:pt x="2981" y="1311"/>
                    <a:pt x="2795" y="1774"/>
                    <a:pt x="2448" y="2122"/>
                  </a:cubicBezTo>
                  <a:cubicBezTo>
                    <a:pt x="2100" y="2469"/>
                    <a:pt x="1637" y="2655"/>
                    <a:pt x="1150" y="2655"/>
                  </a:cubicBezTo>
                  <a:lnTo>
                    <a:pt x="2981" y="824"/>
                  </a:lnTo>
                  <a:close/>
                  <a:moveTo>
                    <a:pt x="2603" y="0"/>
                  </a:moveTo>
                  <a:cubicBezTo>
                    <a:pt x="1153" y="0"/>
                    <a:pt x="1" y="1398"/>
                    <a:pt x="408" y="2886"/>
                  </a:cubicBezTo>
                  <a:cubicBezTo>
                    <a:pt x="432" y="2979"/>
                    <a:pt x="478" y="3049"/>
                    <a:pt x="571" y="3072"/>
                  </a:cubicBezTo>
                  <a:cubicBezTo>
                    <a:pt x="756" y="3118"/>
                    <a:pt x="941" y="3141"/>
                    <a:pt x="1150" y="3141"/>
                  </a:cubicBezTo>
                  <a:cubicBezTo>
                    <a:pt x="2656" y="3141"/>
                    <a:pt x="3769" y="1705"/>
                    <a:pt x="3375" y="244"/>
                  </a:cubicBezTo>
                  <a:cubicBezTo>
                    <a:pt x="3352" y="175"/>
                    <a:pt x="3305" y="105"/>
                    <a:pt x="3213" y="82"/>
                  </a:cubicBezTo>
                  <a:cubicBezTo>
                    <a:pt x="3006" y="26"/>
                    <a:pt x="2802" y="0"/>
                    <a:pt x="2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72"/>
            <p:cNvSpPr/>
            <p:nvPr/>
          </p:nvSpPr>
          <p:spPr>
            <a:xfrm>
              <a:off x="3570325" y="2201475"/>
              <a:ext cx="89250" cy="78400"/>
            </a:xfrm>
            <a:custGeom>
              <a:avLst/>
              <a:gdLst/>
              <a:ahLst/>
              <a:cxnLst/>
              <a:rect l="l" t="t" r="r" b="b"/>
              <a:pathLst>
                <a:path w="3570" h="3136" extrusionOk="0">
                  <a:moveTo>
                    <a:pt x="1200" y="470"/>
                  </a:moveTo>
                  <a:cubicBezTo>
                    <a:pt x="2178" y="470"/>
                    <a:pt x="2990" y="1295"/>
                    <a:pt x="2990" y="2301"/>
                  </a:cubicBezTo>
                  <a:lnTo>
                    <a:pt x="1159" y="470"/>
                  </a:lnTo>
                  <a:cubicBezTo>
                    <a:pt x="1173" y="470"/>
                    <a:pt x="1186" y="470"/>
                    <a:pt x="1200" y="470"/>
                  </a:cubicBezTo>
                  <a:close/>
                  <a:moveTo>
                    <a:pt x="811" y="818"/>
                  </a:moveTo>
                  <a:lnTo>
                    <a:pt x="2642" y="2649"/>
                  </a:lnTo>
                  <a:cubicBezTo>
                    <a:pt x="2156" y="2649"/>
                    <a:pt x="1692" y="2463"/>
                    <a:pt x="1344" y="2116"/>
                  </a:cubicBezTo>
                  <a:cubicBezTo>
                    <a:pt x="997" y="1768"/>
                    <a:pt x="811" y="1305"/>
                    <a:pt x="811" y="818"/>
                  </a:cubicBezTo>
                  <a:close/>
                  <a:moveTo>
                    <a:pt x="1152" y="1"/>
                  </a:moveTo>
                  <a:cubicBezTo>
                    <a:pt x="955" y="1"/>
                    <a:pt x="755" y="25"/>
                    <a:pt x="556" y="76"/>
                  </a:cubicBezTo>
                  <a:cubicBezTo>
                    <a:pt x="487" y="99"/>
                    <a:pt x="417" y="169"/>
                    <a:pt x="394" y="238"/>
                  </a:cubicBezTo>
                  <a:cubicBezTo>
                    <a:pt x="0" y="1699"/>
                    <a:pt x="1113" y="3135"/>
                    <a:pt x="2619" y="3135"/>
                  </a:cubicBezTo>
                  <a:cubicBezTo>
                    <a:pt x="2804" y="3135"/>
                    <a:pt x="3013" y="3112"/>
                    <a:pt x="3198" y="3066"/>
                  </a:cubicBezTo>
                  <a:cubicBezTo>
                    <a:pt x="3291" y="3043"/>
                    <a:pt x="3337" y="2973"/>
                    <a:pt x="3361" y="2904"/>
                  </a:cubicBezTo>
                  <a:cubicBezTo>
                    <a:pt x="3569" y="2092"/>
                    <a:pt x="3361" y="1258"/>
                    <a:pt x="2781" y="679"/>
                  </a:cubicBezTo>
                  <a:lnTo>
                    <a:pt x="2781" y="656"/>
                  </a:lnTo>
                  <a:cubicBezTo>
                    <a:pt x="2344" y="236"/>
                    <a:pt x="1761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3" name="Google Shape;5103;p72"/>
          <p:cNvGrpSpPr/>
          <p:nvPr/>
        </p:nvGrpSpPr>
        <p:grpSpPr>
          <a:xfrm>
            <a:off x="3301358" y="2747669"/>
            <a:ext cx="397475" cy="410225"/>
            <a:chOff x="3535550" y="2679050"/>
            <a:chExt cx="397475" cy="410225"/>
          </a:xfrm>
        </p:grpSpPr>
        <p:sp>
          <p:nvSpPr>
            <p:cNvPr id="5104" name="Google Shape;5104;p72"/>
            <p:cNvSpPr/>
            <p:nvPr/>
          </p:nvSpPr>
          <p:spPr>
            <a:xfrm>
              <a:off x="3535550" y="2679050"/>
              <a:ext cx="397475" cy="410225"/>
            </a:xfrm>
            <a:custGeom>
              <a:avLst/>
              <a:gdLst/>
              <a:ahLst/>
              <a:cxnLst/>
              <a:rect l="l" t="t" r="r" b="b"/>
              <a:pathLst>
                <a:path w="15899" h="16409" extrusionOk="0">
                  <a:moveTo>
                    <a:pt x="7973" y="579"/>
                  </a:moveTo>
                  <a:lnTo>
                    <a:pt x="13535" y="5910"/>
                  </a:lnTo>
                  <a:lnTo>
                    <a:pt x="12098" y="5910"/>
                  </a:lnTo>
                  <a:cubicBezTo>
                    <a:pt x="11959" y="5910"/>
                    <a:pt x="11866" y="6026"/>
                    <a:pt x="11866" y="6141"/>
                  </a:cubicBezTo>
                  <a:cubicBezTo>
                    <a:pt x="11866" y="6281"/>
                    <a:pt x="11959" y="6396"/>
                    <a:pt x="12098" y="6396"/>
                  </a:cubicBezTo>
                  <a:lnTo>
                    <a:pt x="14926" y="6396"/>
                  </a:lnTo>
                  <a:lnTo>
                    <a:pt x="14926" y="7972"/>
                  </a:lnTo>
                  <a:lnTo>
                    <a:pt x="997" y="7972"/>
                  </a:lnTo>
                  <a:lnTo>
                    <a:pt x="997" y="6396"/>
                  </a:lnTo>
                  <a:lnTo>
                    <a:pt x="10916" y="6396"/>
                  </a:lnTo>
                  <a:cubicBezTo>
                    <a:pt x="11055" y="6396"/>
                    <a:pt x="11148" y="6281"/>
                    <a:pt x="11148" y="6141"/>
                  </a:cubicBezTo>
                  <a:cubicBezTo>
                    <a:pt x="11148" y="6002"/>
                    <a:pt x="11032" y="5910"/>
                    <a:pt x="10916" y="5910"/>
                  </a:cubicBezTo>
                  <a:lnTo>
                    <a:pt x="2388" y="5910"/>
                  </a:lnTo>
                  <a:lnTo>
                    <a:pt x="7973" y="579"/>
                  </a:lnTo>
                  <a:close/>
                  <a:moveTo>
                    <a:pt x="2828" y="8459"/>
                  </a:moveTo>
                  <a:lnTo>
                    <a:pt x="2828" y="13882"/>
                  </a:lnTo>
                  <a:lnTo>
                    <a:pt x="2017" y="13882"/>
                  </a:lnTo>
                  <a:lnTo>
                    <a:pt x="2017" y="8459"/>
                  </a:lnTo>
                  <a:close/>
                  <a:moveTo>
                    <a:pt x="4103" y="8459"/>
                  </a:moveTo>
                  <a:lnTo>
                    <a:pt x="4103" y="13882"/>
                  </a:lnTo>
                  <a:lnTo>
                    <a:pt x="3292" y="13882"/>
                  </a:lnTo>
                  <a:lnTo>
                    <a:pt x="3292" y="8459"/>
                  </a:lnTo>
                  <a:close/>
                  <a:moveTo>
                    <a:pt x="5401" y="8459"/>
                  </a:moveTo>
                  <a:lnTo>
                    <a:pt x="5401" y="13882"/>
                  </a:lnTo>
                  <a:lnTo>
                    <a:pt x="4589" y="13882"/>
                  </a:lnTo>
                  <a:lnTo>
                    <a:pt x="4589" y="8459"/>
                  </a:lnTo>
                  <a:close/>
                  <a:moveTo>
                    <a:pt x="10036" y="8459"/>
                  </a:moveTo>
                  <a:lnTo>
                    <a:pt x="10036" y="13882"/>
                  </a:lnTo>
                  <a:lnTo>
                    <a:pt x="5887" y="13882"/>
                  </a:lnTo>
                  <a:lnTo>
                    <a:pt x="5887" y="8459"/>
                  </a:lnTo>
                  <a:close/>
                  <a:moveTo>
                    <a:pt x="11310" y="8459"/>
                  </a:moveTo>
                  <a:lnTo>
                    <a:pt x="11310" y="13882"/>
                  </a:lnTo>
                  <a:lnTo>
                    <a:pt x="10499" y="13882"/>
                  </a:lnTo>
                  <a:lnTo>
                    <a:pt x="10499" y="8459"/>
                  </a:lnTo>
                  <a:close/>
                  <a:moveTo>
                    <a:pt x="12608" y="8459"/>
                  </a:moveTo>
                  <a:lnTo>
                    <a:pt x="12608" y="13882"/>
                  </a:lnTo>
                  <a:lnTo>
                    <a:pt x="11797" y="13882"/>
                  </a:lnTo>
                  <a:lnTo>
                    <a:pt x="11797" y="8459"/>
                  </a:lnTo>
                  <a:close/>
                  <a:moveTo>
                    <a:pt x="13883" y="8459"/>
                  </a:moveTo>
                  <a:lnTo>
                    <a:pt x="13883" y="13882"/>
                  </a:lnTo>
                  <a:lnTo>
                    <a:pt x="13072" y="13882"/>
                  </a:lnTo>
                  <a:lnTo>
                    <a:pt x="13072" y="8459"/>
                  </a:lnTo>
                  <a:close/>
                  <a:moveTo>
                    <a:pt x="14647" y="14369"/>
                  </a:moveTo>
                  <a:lnTo>
                    <a:pt x="14647" y="14925"/>
                  </a:lnTo>
                  <a:lnTo>
                    <a:pt x="1252" y="14925"/>
                  </a:lnTo>
                  <a:lnTo>
                    <a:pt x="1252" y="14369"/>
                  </a:lnTo>
                  <a:close/>
                  <a:moveTo>
                    <a:pt x="15435" y="15412"/>
                  </a:moveTo>
                  <a:lnTo>
                    <a:pt x="15412" y="15945"/>
                  </a:lnTo>
                  <a:lnTo>
                    <a:pt x="487" y="15945"/>
                  </a:lnTo>
                  <a:lnTo>
                    <a:pt x="487" y="15412"/>
                  </a:lnTo>
                  <a:close/>
                  <a:moveTo>
                    <a:pt x="7950" y="0"/>
                  </a:moveTo>
                  <a:cubicBezTo>
                    <a:pt x="7892" y="0"/>
                    <a:pt x="7834" y="23"/>
                    <a:pt x="7788" y="70"/>
                  </a:cubicBezTo>
                  <a:lnTo>
                    <a:pt x="1693" y="5910"/>
                  </a:lnTo>
                  <a:lnTo>
                    <a:pt x="742" y="5910"/>
                  </a:lnTo>
                  <a:cubicBezTo>
                    <a:pt x="626" y="5910"/>
                    <a:pt x="511" y="6002"/>
                    <a:pt x="511" y="6141"/>
                  </a:cubicBezTo>
                  <a:lnTo>
                    <a:pt x="511" y="8204"/>
                  </a:lnTo>
                  <a:cubicBezTo>
                    <a:pt x="511" y="8331"/>
                    <a:pt x="607" y="8439"/>
                    <a:pt x="712" y="8439"/>
                  </a:cubicBezTo>
                  <a:cubicBezTo>
                    <a:pt x="722" y="8439"/>
                    <a:pt x="732" y="8438"/>
                    <a:pt x="742" y="8436"/>
                  </a:cubicBezTo>
                  <a:lnTo>
                    <a:pt x="1530" y="8436"/>
                  </a:lnTo>
                  <a:lnTo>
                    <a:pt x="1530" y="13882"/>
                  </a:lnTo>
                  <a:lnTo>
                    <a:pt x="1020" y="13882"/>
                  </a:lnTo>
                  <a:cubicBezTo>
                    <a:pt x="881" y="13882"/>
                    <a:pt x="766" y="13998"/>
                    <a:pt x="766" y="14114"/>
                  </a:cubicBezTo>
                  <a:lnTo>
                    <a:pt x="766" y="14902"/>
                  </a:lnTo>
                  <a:lnTo>
                    <a:pt x="232" y="14902"/>
                  </a:lnTo>
                  <a:cubicBezTo>
                    <a:pt x="117" y="14902"/>
                    <a:pt x="1" y="15018"/>
                    <a:pt x="1" y="15157"/>
                  </a:cubicBezTo>
                  <a:lnTo>
                    <a:pt x="1" y="16176"/>
                  </a:lnTo>
                  <a:cubicBezTo>
                    <a:pt x="1" y="16315"/>
                    <a:pt x="117" y="16408"/>
                    <a:pt x="232" y="16408"/>
                  </a:cubicBezTo>
                  <a:lnTo>
                    <a:pt x="15667" y="16408"/>
                  </a:lnTo>
                  <a:cubicBezTo>
                    <a:pt x="15806" y="16408"/>
                    <a:pt x="15899" y="16315"/>
                    <a:pt x="15899" y="16176"/>
                  </a:cubicBezTo>
                  <a:lnTo>
                    <a:pt x="15899" y="15157"/>
                  </a:lnTo>
                  <a:cubicBezTo>
                    <a:pt x="15899" y="15018"/>
                    <a:pt x="15806" y="14902"/>
                    <a:pt x="15667" y="14902"/>
                  </a:cubicBezTo>
                  <a:lnTo>
                    <a:pt x="15667" y="14925"/>
                  </a:lnTo>
                  <a:lnTo>
                    <a:pt x="15134" y="14925"/>
                  </a:lnTo>
                  <a:lnTo>
                    <a:pt x="15134" y="14137"/>
                  </a:lnTo>
                  <a:cubicBezTo>
                    <a:pt x="15134" y="13998"/>
                    <a:pt x="15041" y="13882"/>
                    <a:pt x="14902" y="13882"/>
                  </a:cubicBezTo>
                  <a:lnTo>
                    <a:pt x="14369" y="13882"/>
                  </a:lnTo>
                  <a:lnTo>
                    <a:pt x="14369" y="8459"/>
                  </a:lnTo>
                  <a:lnTo>
                    <a:pt x="15157" y="8459"/>
                  </a:lnTo>
                  <a:cubicBezTo>
                    <a:pt x="15296" y="8459"/>
                    <a:pt x="15389" y="8343"/>
                    <a:pt x="15389" y="8227"/>
                  </a:cubicBezTo>
                  <a:lnTo>
                    <a:pt x="15389" y="6141"/>
                  </a:lnTo>
                  <a:cubicBezTo>
                    <a:pt x="15389" y="6002"/>
                    <a:pt x="15296" y="5910"/>
                    <a:pt x="15157" y="5910"/>
                  </a:cubicBezTo>
                  <a:lnTo>
                    <a:pt x="14230" y="5910"/>
                  </a:lnTo>
                  <a:lnTo>
                    <a:pt x="8112" y="70"/>
                  </a:lnTo>
                  <a:cubicBezTo>
                    <a:pt x="8066" y="23"/>
                    <a:pt x="8008" y="0"/>
                    <a:pt x="7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72"/>
            <p:cNvSpPr/>
            <p:nvPr/>
          </p:nvSpPr>
          <p:spPr>
            <a:xfrm>
              <a:off x="3703575" y="2910200"/>
              <a:ext cx="60850" cy="96225"/>
            </a:xfrm>
            <a:custGeom>
              <a:avLst/>
              <a:gdLst/>
              <a:ahLst/>
              <a:cxnLst/>
              <a:rect l="l" t="t" r="r" b="b"/>
              <a:pathLst>
                <a:path w="2434" h="3849" extrusionOk="0">
                  <a:moveTo>
                    <a:pt x="1229" y="1"/>
                  </a:moveTo>
                  <a:cubicBezTo>
                    <a:pt x="1090" y="1"/>
                    <a:pt x="997" y="117"/>
                    <a:pt x="997" y="256"/>
                  </a:cubicBezTo>
                  <a:lnTo>
                    <a:pt x="997" y="534"/>
                  </a:lnTo>
                  <a:cubicBezTo>
                    <a:pt x="1" y="719"/>
                    <a:pt x="140" y="2179"/>
                    <a:pt x="1159" y="2179"/>
                  </a:cubicBezTo>
                  <a:lnTo>
                    <a:pt x="1322" y="2179"/>
                  </a:lnTo>
                  <a:cubicBezTo>
                    <a:pt x="1335" y="2178"/>
                    <a:pt x="1349" y="2177"/>
                    <a:pt x="1362" y="2177"/>
                  </a:cubicBezTo>
                  <a:cubicBezTo>
                    <a:pt x="1795" y="2177"/>
                    <a:pt x="1795" y="2877"/>
                    <a:pt x="1362" y="2877"/>
                  </a:cubicBezTo>
                  <a:cubicBezTo>
                    <a:pt x="1349" y="2877"/>
                    <a:pt x="1335" y="2876"/>
                    <a:pt x="1322" y="2875"/>
                  </a:cubicBezTo>
                  <a:lnTo>
                    <a:pt x="1067" y="2875"/>
                  </a:lnTo>
                  <a:cubicBezTo>
                    <a:pt x="928" y="2875"/>
                    <a:pt x="812" y="2759"/>
                    <a:pt x="812" y="2597"/>
                  </a:cubicBezTo>
                  <a:cubicBezTo>
                    <a:pt x="812" y="2446"/>
                    <a:pt x="690" y="2371"/>
                    <a:pt x="568" y="2371"/>
                  </a:cubicBezTo>
                  <a:cubicBezTo>
                    <a:pt x="447" y="2371"/>
                    <a:pt x="325" y="2446"/>
                    <a:pt x="325" y="2597"/>
                  </a:cubicBezTo>
                  <a:cubicBezTo>
                    <a:pt x="325" y="2991"/>
                    <a:pt x="603" y="3315"/>
                    <a:pt x="997" y="3338"/>
                  </a:cubicBezTo>
                  <a:lnTo>
                    <a:pt x="997" y="3616"/>
                  </a:lnTo>
                  <a:cubicBezTo>
                    <a:pt x="997" y="3755"/>
                    <a:pt x="1090" y="3848"/>
                    <a:pt x="1229" y="3848"/>
                  </a:cubicBezTo>
                  <a:cubicBezTo>
                    <a:pt x="1368" y="3848"/>
                    <a:pt x="1461" y="3732"/>
                    <a:pt x="1461" y="3616"/>
                  </a:cubicBezTo>
                  <a:lnTo>
                    <a:pt x="1461" y="3338"/>
                  </a:lnTo>
                  <a:cubicBezTo>
                    <a:pt x="2434" y="3130"/>
                    <a:pt x="2295" y="1716"/>
                    <a:pt x="1322" y="1693"/>
                  </a:cubicBezTo>
                  <a:lnTo>
                    <a:pt x="1136" y="1693"/>
                  </a:lnTo>
                  <a:cubicBezTo>
                    <a:pt x="1122" y="1694"/>
                    <a:pt x="1108" y="1695"/>
                    <a:pt x="1094" y="1695"/>
                  </a:cubicBezTo>
                  <a:cubicBezTo>
                    <a:pt x="663" y="1695"/>
                    <a:pt x="663" y="1019"/>
                    <a:pt x="1094" y="1019"/>
                  </a:cubicBezTo>
                  <a:cubicBezTo>
                    <a:pt x="1108" y="1019"/>
                    <a:pt x="1122" y="1019"/>
                    <a:pt x="1136" y="1021"/>
                  </a:cubicBezTo>
                  <a:lnTo>
                    <a:pt x="1391" y="1021"/>
                  </a:lnTo>
                  <a:cubicBezTo>
                    <a:pt x="1530" y="1021"/>
                    <a:pt x="1646" y="1137"/>
                    <a:pt x="1646" y="1276"/>
                  </a:cubicBezTo>
                  <a:lnTo>
                    <a:pt x="1646" y="1438"/>
                  </a:lnTo>
                  <a:cubicBezTo>
                    <a:pt x="1646" y="1577"/>
                    <a:pt x="1762" y="1670"/>
                    <a:pt x="1901" y="1670"/>
                  </a:cubicBezTo>
                  <a:cubicBezTo>
                    <a:pt x="2040" y="1670"/>
                    <a:pt x="2133" y="1554"/>
                    <a:pt x="2133" y="1415"/>
                  </a:cubicBezTo>
                  <a:lnTo>
                    <a:pt x="2133" y="1252"/>
                  </a:lnTo>
                  <a:cubicBezTo>
                    <a:pt x="2133" y="882"/>
                    <a:pt x="1855" y="557"/>
                    <a:pt x="1461" y="511"/>
                  </a:cubicBezTo>
                  <a:lnTo>
                    <a:pt x="1461" y="256"/>
                  </a:lnTo>
                  <a:cubicBezTo>
                    <a:pt x="1484" y="117"/>
                    <a:pt x="1368" y="1"/>
                    <a:pt x="1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72"/>
            <p:cNvSpPr/>
            <p:nvPr/>
          </p:nvSpPr>
          <p:spPr>
            <a:xfrm>
              <a:off x="3683300" y="2736975"/>
              <a:ext cx="89250" cy="76300"/>
            </a:xfrm>
            <a:custGeom>
              <a:avLst/>
              <a:gdLst/>
              <a:ahLst/>
              <a:cxnLst/>
              <a:rect l="l" t="t" r="r" b="b"/>
              <a:pathLst>
                <a:path w="3570" h="3052" extrusionOk="0">
                  <a:moveTo>
                    <a:pt x="2044" y="471"/>
                  </a:moveTo>
                  <a:cubicBezTo>
                    <a:pt x="2580" y="471"/>
                    <a:pt x="3090" y="890"/>
                    <a:pt x="3106" y="1530"/>
                  </a:cubicBezTo>
                  <a:cubicBezTo>
                    <a:pt x="3106" y="2086"/>
                    <a:pt x="2619" y="2573"/>
                    <a:pt x="2063" y="2573"/>
                  </a:cubicBezTo>
                  <a:cubicBezTo>
                    <a:pt x="1113" y="2573"/>
                    <a:pt x="649" y="1437"/>
                    <a:pt x="1298" y="789"/>
                  </a:cubicBezTo>
                  <a:cubicBezTo>
                    <a:pt x="1518" y="569"/>
                    <a:pt x="1784" y="471"/>
                    <a:pt x="2044" y="471"/>
                  </a:cubicBezTo>
                  <a:close/>
                  <a:moveTo>
                    <a:pt x="2063" y="1"/>
                  </a:moveTo>
                  <a:cubicBezTo>
                    <a:pt x="696" y="1"/>
                    <a:pt x="0" y="1646"/>
                    <a:pt x="974" y="2596"/>
                  </a:cubicBezTo>
                  <a:cubicBezTo>
                    <a:pt x="1281" y="2911"/>
                    <a:pt x="1662" y="3051"/>
                    <a:pt x="2036" y="3051"/>
                  </a:cubicBezTo>
                  <a:cubicBezTo>
                    <a:pt x="2817" y="3051"/>
                    <a:pt x="3569" y="2439"/>
                    <a:pt x="3569" y="1530"/>
                  </a:cubicBezTo>
                  <a:cubicBezTo>
                    <a:pt x="3569" y="673"/>
                    <a:pt x="2897" y="1"/>
                    <a:pt x="2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7" name="Google Shape;5107;p72"/>
          <p:cNvGrpSpPr/>
          <p:nvPr/>
        </p:nvGrpSpPr>
        <p:grpSpPr>
          <a:xfrm>
            <a:off x="3392896" y="3436541"/>
            <a:ext cx="214400" cy="410800"/>
            <a:chOff x="3399400" y="3425275"/>
            <a:chExt cx="214400" cy="410800"/>
          </a:xfrm>
        </p:grpSpPr>
        <p:sp>
          <p:nvSpPr>
            <p:cNvPr id="5108" name="Google Shape;5108;p72"/>
            <p:cNvSpPr/>
            <p:nvPr/>
          </p:nvSpPr>
          <p:spPr>
            <a:xfrm>
              <a:off x="3399400" y="3425275"/>
              <a:ext cx="214400" cy="410800"/>
            </a:xfrm>
            <a:custGeom>
              <a:avLst/>
              <a:gdLst/>
              <a:ahLst/>
              <a:cxnLst/>
              <a:rect l="l" t="t" r="r" b="b"/>
              <a:pathLst>
                <a:path w="8576" h="16432" extrusionOk="0">
                  <a:moveTo>
                    <a:pt x="4473" y="487"/>
                  </a:moveTo>
                  <a:lnTo>
                    <a:pt x="4473" y="1530"/>
                  </a:lnTo>
                  <a:cubicBezTo>
                    <a:pt x="4473" y="1669"/>
                    <a:pt x="4589" y="1762"/>
                    <a:pt x="4705" y="1762"/>
                  </a:cubicBezTo>
                  <a:lnTo>
                    <a:pt x="5377" y="1762"/>
                  </a:lnTo>
                  <a:lnTo>
                    <a:pt x="8019" y="4404"/>
                  </a:lnTo>
                  <a:lnTo>
                    <a:pt x="7648" y="5354"/>
                  </a:lnTo>
                  <a:lnTo>
                    <a:pt x="4242" y="4636"/>
                  </a:lnTo>
                  <a:cubicBezTo>
                    <a:pt x="4222" y="4632"/>
                    <a:pt x="4204" y="4630"/>
                    <a:pt x="4186" y="4630"/>
                  </a:cubicBezTo>
                  <a:cubicBezTo>
                    <a:pt x="4096" y="4630"/>
                    <a:pt x="4025" y="4678"/>
                    <a:pt x="3987" y="4775"/>
                  </a:cubicBezTo>
                  <a:cubicBezTo>
                    <a:pt x="3940" y="4867"/>
                    <a:pt x="3964" y="5006"/>
                    <a:pt x="4056" y="5053"/>
                  </a:cubicBezTo>
                  <a:cubicBezTo>
                    <a:pt x="4079" y="5076"/>
                    <a:pt x="7347" y="7440"/>
                    <a:pt x="7556" y="10035"/>
                  </a:cubicBezTo>
                  <a:lnTo>
                    <a:pt x="6258" y="10035"/>
                  </a:lnTo>
                  <a:cubicBezTo>
                    <a:pt x="5957" y="10035"/>
                    <a:pt x="5957" y="10499"/>
                    <a:pt x="6258" y="10499"/>
                  </a:cubicBezTo>
                  <a:lnTo>
                    <a:pt x="7208" y="10499"/>
                  </a:lnTo>
                  <a:lnTo>
                    <a:pt x="6420" y="11310"/>
                  </a:lnTo>
                  <a:lnTo>
                    <a:pt x="2480" y="11310"/>
                  </a:lnTo>
                  <a:lnTo>
                    <a:pt x="1530" y="10522"/>
                  </a:lnTo>
                  <a:lnTo>
                    <a:pt x="5122" y="10522"/>
                  </a:lnTo>
                  <a:cubicBezTo>
                    <a:pt x="5447" y="10522"/>
                    <a:pt x="5447" y="10035"/>
                    <a:pt x="5122" y="10035"/>
                  </a:cubicBezTo>
                  <a:lnTo>
                    <a:pt x="1043" y="10035"/>
                  </a:lnTo>
                  <a:cubicBezTo>
                    <a:pt x="835" y="9155"/>
                    <a:pt x="47" y="5308"/>
                    <a:pt x="1345" y="3129"/>
                  </a:cubicBezTo>
                  <a:cubicBezTo>
                    <a:pt x="1739" y="2434"/>
                    <a:pt x="2434" y="1924"/>
                    <a:pt x="3222" y="1762"/>
                  </a:cubicBezTo>
                  <a:cubicBezTo>
                    <a:pt x="3268" y="1739"/>
                    <a:pt x="3315" y="1716"/>
                    <a:pt x="3361" y="1669"/>
                  </a:cubicBezTo>
                  <a:lnTo>
                    <a:pt x="4311" y="487"/>
                  </a:lnTo>
                  <a:close/>
                  <a:moveTo>
                    <a:pt x="6281" y="11797"/>
                  </a:moveTo>
                  <a:lnTo>
                    <a:pt x="6281" y="12353"/>
                  </a:lnTo>
                  <a:lnTo>
                    <a:pt x="2643" y="12353"/>
                  </a:lnTo>
                  <a:lnTo>
                    <a:pt x="2643" y="11797"/>
                  </a:lnTo>
                  <a:close/>
                  <a:moveTo>
                    <a:pt x="6304" y="12817"/>
                  </a:moveTo>
                  <a:cubicBezTo>
                    <a:pt x="6420" y="13465"/>
                    <a:pt x="6976" y="14022"/>
                    <a:pt x="7486" y="14392"/>
                  </a:cubicBezTo>
                  <a:lnTo>
                    <a:pt x="1345" y="14392"/>
                  </a:lnTo>
                  <a:cubicBezTo>
                    <a:pt x="1507" y="14277"/>
                    <a:pt x="1646" y="14161"/>
                    <a:pt x="1785" y="14022"/>
                  </a:cubicBezTo>
                  <a:cubicBezTo>
                    <a:pt x="2156" y="13697"/>
                    <a:pt x="2457" y="13280"/>
                    <a:pt x="2619" y="12817"/>
                  </a:cubicBezTo>
                  <a:close/>
                  <a:moveTo>
                    <a:pt x="8089" y="14879"/>
                  </a:moveTo>
                  <a:lnTo>
                    <a:pt x="8089" y="15945"/>
                  </a:lnTo>
                  <a:lnTo>
                    <a:pt x="835" y="15945"/>
                  </a:lnTo>
                  <a:lnTo>
                    <a:pt x="835" y="14879"/>
                  </a:lnTo>
                  <a:close/>
                  <a:moveTo>
                    <a:pt x="4195" y="1"/>
                  </a:moveTo>
                  <a:cubicBezTo>
                    <a:pt x="4126" y="1"/>
                    <a:pt x="4056" y="24"/>
                    <a:pt x="4010" y="93"/>
                  </a:cubicBezTo>
                  <a:lnTo>
                    <a:pt x="3037" y="1322"/>
                  </a:lnTo>
                  <a:cubicBezTo>
                    <a:pt x="2133" y="1530"/>
                    <a:pt x="1368" y="2110"/>
                    <a:pt x="904" y="2898"/>
                  </a:cubicBezTo>
                  <a:cubicBezTo>
                    <a:pt x="255" y="3987"/>
                    <a:pt x="1" y="5586"/>
                    <a:pt x="163" y="7625"/>
                  </a:cubicBezTo>
                  <a:cubicBezTo>
                    <a:pt x="255" y="8529"/>
                    <a:pt x="395" y="9433"/>
                    <a:pt x="603" y="10337"/>
                  </a:cubicBezTo>
                  <a:cubicBezTo>
                    <a:pt x="626" y="10383"/>
                    <a:pt x="649" y="10429"/>
                    <a:pt x="696" y="10453"/>
                  </a:cubicBezTo>
                  <a:lnTo>
                    <a:pt x="2133" y="11681"/>
                  </a:lnTo>
                  <a:lnTo>
                    <a:pt x="2133" y="12585"/>
                  </a:lnTo>
                  <a:cubicBezTo>
                    <a:pt x="2133" y="12840"/>
                    <a:pt x="1878" y="13234"/>
                    <a:pt x="1414" y="13674"/>
                  </a:cubicBezTo>
                  <a:cubicBezTo>
                    <a:pt x="1136" y="13952"/>
                    <a:pt x="835" y="14207"/>
                    <a:pt x="487" y="14416"/>
                  </a:cubicBezTo>
                  <a:cubicBezTo>
                    <a:pt x="395" y="14462"/>
                    <a:pt x="348" y="14555"/>
                    <a:pt x="348" y="14647"/>
                  </a:cubicBezTo>
                  <a:lnTo>
                    <a:pt x="348" y="16177"/>
                  </a:lnTo>
                  <a:cubicBezTo>
                    <a:pt x="348" y="16316"/>
                    <a:pt x="441" y="16432"/>
                    <a:pt x="580" y="16432"/>
                  </a:cubicBezTo>
                  <a:lnTo>
                    <a:pt x="8297" y="16432"/>
                  </a:lnTo>
                  <a:cubicBezTo>
                    <a:pt x="8436" y="16432"/>
                    <a:pt x="8529" y="16316"/>
                    <a:pt x="8529" y="16177"/>
                  </a:cubicBezTo>
                  <a:lnTo>
                    <a:pt x="8529" y="14647"/>
                  </a:lnTo>
                  <a:lnTo>
                    <a:pt x="8552" y="14647"/>
                  </a:lnTo>
                  <a:cubicBezTo>
                    <a:pt x="8552" y="14555"/>
                    <a:pt x="8506" y="14462"/>
                    <a:pt x="8413" y="14416"/>
                  </a:cubicBezTo>
                  <a:cubicBezTo>
                    <a:pt x="8042" y="14253"/>
                    <a:pt x="6768" y="13419"/>
                    <a:pt x="6768" y="12585"/>
                  </a:cubicBezTo>
                  <a:lnTo>
                    <a:pt x="6768" y="11658"/>
                  </a:lnTo>
                  <a:lnTo>
                    <a:pt x="7973" y="10453"/>
                  </a:lnTo>
                  <a:cubicBezTo>
                    <a:pt x="8019" y="10406"/>
                    <a:pt x="8042" y="10337"/>
                    <a:pt x="8042" y="10267"/>
                  </a:cubicBezTo>
                  <a:cubicBezTo>
                    <a:pt x="8042" y="9039"/>
                    <a:pt x="7417" y="7718"/>
                    <a:pt x="6188" y="6351"/>
                  </a:cubicBezTo>
                  <a:cubicBezTo>
                    <a:pt x="5841" y="5980"/>
                    <a:pt x="5493" y="5632"/>
                    <a:pt x="5122" y="5308"/>
                  </a:cubicBezTo>
                  <a:lnTo>
                    <a:pt x="5122" y="5308"/>
                  </a:lnTo>
                  <a:lnTo>
                    <a:pt x="7741" y="5887"/>
                  </a:lnTo>
                  <a:cubicBezTo>
                    <a:pt x="7756" y="5890"/>
                    <a:pt x="7771" y="5892"/>
                    <a:pt x="7786" y="5892"/>
                  </a:cubicBezTo>
                  <a:cubicBezTo>
                    <a:pt x="7886" y="5892"/>
                    <a:pt x="7979" y="5826"/>
                    <a:pt x="8019" y="5725"/>
                  </a:cubicBezTo>
                  <a:lnTo>
                    <a:pt x="8529" y="4450"/>
                  </a:lnTo>
                  <a:cubicBezTo>
                    <a:pt x="8575" y="4358"/>
                    <a:pt x="8552" y="4242"/>
                    <a:pt x="8483" y="4195"/>
                  </a:cubicBezTo>
                  <a:lnTo>
                    <a:pt x="5655" y="1368"/>
                  </a:lnTo>
                  <a:cubicBezTo>
                    <a:pt x="5609" y="1322"/>
                    <a:pt x="5539" y="1275"/>
                    <a:pt x="5470" y="1275"/>
                  </a:cubicBezTo>
                  <a:lnTo>
                    <a:pt x="4937" y="1275"/>
                  </a:lnTo>
                  <a:lnTo>
                    <a:pt x="4937" y="232"/>
                  </a:lnTo>
                  <a:cubicBezTo>
                    <a:pt x="4937" y="117"/>
                    <a:pt x="4844" y="1"/>
                    <a:pt x="4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72"/>
            <p:cNvSpPr/>
            <p:nvPr/>
          </p:nvSpPr>
          <p:spPr>
            <a:xfrm>
              <a:off x="3517025" y="3489725"/>
              <a:ext cx="13625" cy="13075"/>
            </a:xfrm>
            <a:custGeom>
              <a:avLst/>
              <a:gdLst/>
              <a:ahLst/>
              <a:cxnLst/>
              <a:rect l="l" t="t" r="r" b="b"/>
              <a:pathLst>
                <a:path w="545" h="523" extrusionOk="0">
                  <a:moveTo>
                    <a:pt x="270" y="1"/>
                  </a:moveTo>
                  <a:cubicBezTo>
                    <a:pt x="151" y="1"/>
                    <a:pt x="35" y="76"/>
                    <a:pt x="23" y="227"/>
                  </a:cubicBezTo>
                  <a:cubicBezTo>
                    <a:pt x="0" y="424"/>
                    <a:pt x="133" y="522"/>
                    <a:pt x="270" y="522"/>
                  </a:cubicBezTo>
                  <a:cubicBezTo>
                    <a:pt x="406" y="522"/>
                    <a:pt x="545" y="424"/>
                    <a:pt x="533" y="227"/>
                  </a:cubicBezTo>
                  <a:cubicBezTo>
                    <a:pt x="510" y="76"/>
                    <a:pt x="388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0" name="Google Shape;5110;p72"/>
          <p:cNvGrpSpPr/>
          <p:nvPr/>
        </p:nvGrpSpPr>
        <p:grpSpPr>
          <a:xfrm>
            <a:off x="3294696" y="4125838"/>
            <a:ext cx="410800" cy="410525"/>
            <a:chOff x="3577850" y="4197725"/>
            <a:chExt cx="410800" cy="410525"/>
          </a:xfrm>
        </p:grpSpPr>
        <p:sp>
          <p:nvSpPr>
            <p:cNvPr id="5111" name="Google Shape;5111;p72"/>
            <p:cNvSpPr/>
            <p:nvPr/>
          </p:nvSpPr>
          <p:spPr>
            <a:xfrm>
              <a:off x="3637525" y="4267700"/>
              <a:ext cx="314975" cy="270125"/>
            </a:xfrm>
            <a:custGeom>
              <a:avLst/>
              <a:gdLst/>
              <a:ahLst/>
              <a:cxnLst/>
              <a:rect l="l" t="t" r="r" b="b"/>
              <a:pathLst>
                <a:path w="12599" h="10805" extrusionOk="0">
                  <a:moveTo>
                    <a:pt x="5818" y="0"/>
                  </a:moveTo>
                  <a:cubicBezTo>
                    <a:pt x="3407" y="24"/>
                    <a:pt x="1298" y="1623"/>
                    <a:pt x="649" y="3940"/>
                  </a:cubicBezTo>
                  <a:cubicBezTo>
                    <a:pt x="1" y="6258"/>
                    <a:pt x="974" y="8737"/>
                    <a:pt x="3037" y="9989"/>
                  </a:cubicBezTo>
                  <a:cubicBezTo>
                    <a:pt x="3963" y="10554"/>
                    <a:pt x="4921" y="10804"/>
                    <a:pt x="5842" y="10804"/>
                  </a:cubicBezTo>
                  <a:cubicBezTo>
                    <a:pt x="9524" y="10804"/>
                    <a:pt x="12599" y="6796"/>
                    <a:pt x="10615" y="2920"/>
                  </a:cubicBezTo>
                  <a:cubicBezTo>
                    <a:pt x="10244" y="2202"/>
                    <a:pt x="9688" y="1553"/>
                    <a:pt x="9016" y="1066"/>
                  </a:cubicBezTo>
                  <a:cubicBezTo>
                    <a:pt x="8965" y="1025"/>
                    <a:pt x="8913" y="1007"/>
                    <a:pt x="8865" y="1007"/>
                  </a:cubicBezTo>
                  <a:cubicBezTo>
                    <a:pt x="8671" y="1007"/>
                    <a:pt x="8533" y="1293"/>
                    <a:pt x="8738" y="1460"/>
                  </a:cubicBezTo>
                  <a:cubicBezTo>
                    <a:pt x="10823" y="2990"/>
                    <a:pt x="11333" y="5887"/>
                    <a:pt x="9920" y="8065"/>
                  </a:cubicBezTo>
                  <a:cubicBezTo>
                    <a:pt x="8981" y="9473"/>
                    <a:pt x="7429" y="10248"/>
                    <a:pt x="5839" y="10248"/>
                  </a:cubicBezTo>
                  <a:cubicBezTo>
                    <a:pt x="4995" y="10248"/>
                    <a:pt x="4141" y="10030"/>
                    <a:pt x="3361" y="9572"/>
                  </a:cubicBezTo>
                  <a:cubicBezTo>
                    <a:pt x="1136" y="8274"/>
                    <a:pt x="302" y="5446"/>
                    <a:pt x="1484" y="3129"/>
                  </a:cubicBezTo>
                  <a:cubicBezTo>
                    <a:pt x="2358" y="1465"/>
                    <a:pt x="4061" y="496"/>
                    <a:pt x="5833" y="496"/>
                  </a:cubicBezTo>
                  <a:cubicBezTo>
                    <a:pt x="6504" y="496"/>
                    <a:pt x="7185" y="635"/>
                    <a:pt x="7834" y="927"/>
                  </a:cubicBezTo>
                  <a:cubicBezTo>
                    <a:pt x="7868" y="941"/>
                    <a:pt x="7901" y="947"/>
                    <a:pt x="7932" y="947"/>
                  </a:cubicBezTo>
                  <a:cubicBezTo>
                    <a:pt x="8171" y="947"/>
                    <a:pt x="8289" y="590"/>
                    <a:pt x="8042" y="487"/>
                  </a:cubicBezTo>
                  <a:cubicBezTo>
                    <a:pt x="7347" y="163"/>
                    <a:pt x="6582" y="0"/>
                    <a:pt x="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72"/>
            <p:cNvSpPr/>
            <p:nvPr/>
          </p:nvSpPr>
          <p:spPr>
            <a:xfrm>
              <a:off x="3654900" y="4306525"/>
              <a:ext cx="224825" cy="192525"/>
            </a:xfrm>
            <a:custGeom>
              <a:avLst/>
              <a:gdLst/>
              <a:ahLst/>
              <a:cxnLst/>
              <a:rect l="l" t="t" r="r" b="b"/>
              <a:pathLst>
                <a:path w="8993" h="7701" extrusionOk="0">
                  <a:moveTo>
                    <a:pt x="5101" y="476"/>
                  </a:moveTo>
                  <a:cubicBezTo>
                    <a:pt x="6835" y="476"/>
                    <a:pt x="8506" y="1821"/>
                    <a:pt x="8506" y="3847"/>
                  </a:cubicBezTo>
                  <a:cubicBezTo>
                    <a:pt x="8483" y="5701"/>
                    <a:pt x="7000" y="7208"/>
                    <a:pt x="5146" y="7208"/>
                  </a:cubicBezTo>
                  <a:cubicBezTo>
                    <a:pt x="2133" y="7208"/>
                    <a:pt x="650" y="3592"/>
                    <a:pt x="2759" y="1460"/>
                  </a:cubicBezTo>
                  <a:cubicBezTo>
                    <a:pt x="3438" y="780"/>
                    <a:pt x="4277" y="476"/>
                    <a:pt x="5101" y="476"/>
                  </a:cubicBezTo>
                  <a:close/>
                  <a:moveTo>
                    <a:pt x="5146" y="0"/>
                  </a:moveTo>
                  <a:cubicBezTo>
                    <a:pt x="1716" y="0"/>
                    <a:pt x="1" y="4148"/>
                    <a:pt x="2411" y="6559"/>
                  </a:cubicBezTo>
                  <a:cubicBezTo>
                    <a:pt x="3200" y="7347"/>
                    <a:pt x="4169" y="7700"/>
                    <a:pt x="5118" y="7700"/>
                  </a:cubicBezTo>
                  <a:cubicBezTo>
                    <a:pt x="7098" y="7700"/>
                    <a:pt x="8993" y="6165"/>
                    <a:pt x="8993" y="3847"/>
                  </a:cubicBezTo>
                  <a:cubicBezTo>
                    <a:pt x="8970" y="1715"/>
                    <a:pt x="7255" y="0"/>
                    <a:pt x="5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72"/>
            <p:cNvSpPr/>
            <p:nvPr/>
          </p:nvSpPr>
          <p:spPr>
            <a:xfrm>
              <a:off x="3741225" y="4332725"/>
              <a:ext cx="84050" cy="140375"/>
            </a:xfrm>
            <a:custGeom>
              <a:avLst/>
              <a:gdLst/>
              <a:ahLst/>
              <a:cxnLst/>
              <a:rect l="l" t="t" r="r" b="b"/>
              <a:pathLst>
                <a:path w="3362" h="5615" extrusionOk="0">
                  <a:moveTo>
                    <a:pt x="1681" y="1"/>
                  </a:moveTo>
                  <a:cubicBezTo>
                    <a:pt x="1559" y="1"/>
                    <a:pt x="1438" y="76"/>
                    <a:pt x="1438" y="227"/>
                  </a:cubicBezTo>
                  <a:lnTo>
                    <a:pt x="1438" y="783"/>
                  </a:lnTo>
                  <a:cubicBezTo>
                    <a:pt x="1" y="922"/>
                    <a:pt x="117" y="3054"/>
                    <a:pt x="1554" y="3054"/>
                  </a:cubicBezTo>
                  <a:lnTo>
                    <a:pt x="1809" y="3054"/>
                  </a:lnTo>
                  <a:cubicBezTo>
                    <a:pt x="1831" y="3052"/>
                    <a:pt x="1853" y="3052"/>
                    <a:pt x="1874" y="3052"/>
                  </a:cubicBezTo>
                  <a:cubicBezTo>
                    <a:pt x="2744" y="3052"/>
                    <a:pt x="2737" y="4376"/>
                    <a:pt x="1853" y="4376"/>
                  </a:cubicBezTo>
                  <a:cubicBezTo>
                    <a:pt x="1839" y="4376"/>
                    <a:pt x="1824" y="4376"/>
                    <a:pt x="1809" y="4375"/>
                  </a:cubicBezTo>
                  <a:lnTo>
                    <a:pt x="1415" y="4375"/>
                  </a:lnTo>
                  <a:cubicBezTo>
                    <a:pt x="1136" y="4375"/>
                    <a:pt x="882" y="4143"/>
                    <a:pt x="882" y="3842"/>
                  </a:cubicBezTo>
                  <a:cubicBezTo>
                    <a:pt x="893" y="3680"/>
                    <a:pt x="777" y="3599"/>
                    <a:pt x="659" y="3599"/>
                  </a:cubicBezTo>
                  <a:cubicBezTo>
                    <a:pt x="540" y="3599"/>
                    <a:pt x="418" y="3680"/>
                    <a:pt x="418" y="3842"/>
                  </a:cubicBezTo>
                  <a:cubicBezTo>
                    <a:pt x="418" y="4398"/>
                    <a:pt x="858" y="4839"/>
                    <a:pt x="1415" y="4839"/>
                  </a:cubicBezTo>
                  <a:lnTo>
                    <a:pt x="1438" y="4839"/>
                  </a:lnTo>
                  <a:lnTo>
                    <a:pt x="1438" y="5372"/>
                  </a:lnTo>
                  <a:cubicBezTo>
                    <a:pt x="1438" y="5534"/>
                    <a:pt x="1559" y="5615"/>
                    <a:pt x="1681" y="5615"/>
                  </a:cubicBezTo>
                  <a:cubicBezTo>
                    <a:pt x="1803" y="5615"/>
                    <a:pt x="1924" y="5534"/>
                    <a:pt x="1924" y="5372"/>
                  </a:cubicBezTo>
                  <a:lnTo>
                    <a:pt x="1924" y="4839"/>
                  </a:lnTo>
                  <a:cubicBezTo>
                    <a:pt x="3361" y="4699"/>
                    <a:pt x="3245" y="2567"/>
                    <a:pt x="1809" y="2567"/>
                  </a:cubicBezTo>
                  <a:lnTo>
                    <a:pt x="1554" y="2567"/>
                  </a:lnTo>
                  <a:cubicBezTo>
                    <a:pt x="719" y="2521"/>
                    <a:pt x="719" y="1293"/>
                    <a:pt x="1554" y="1246"/>
                  </a:cubicBezTo>
                  <a:lnTo>
                    <a:pt x="1948" y="1246"/>
                  </a:lnTo>
                  <a:cubicBezTo>
                    <a:pt x="2226" y="1246"/>
                    <a:pt x="2457" y="1478"/>
                    <a:pt x="2457" y="1779"/>
                  </a:cubicBezTo>
                  <a:lnTo>
                    <a:pt x="2457" y="2034"/>
                  </a:lnTo>
                  <a:cubicBezTo>
                    <a:pt x="2457" y="2173"/>
                    <a:pt x="2573" y="2289"/>
                    <a:pt x="2712" y="2289"/>
                  </a:cubicBezTo>
                  <a:cubicBezTo>
                    <a:pt x="2851" y="2266"/>
                    <a:pt x="2944" y="2173"/>
                    <a:pt x="2944" y="2034"/>
                  </a:cubicBezTo>
                  <a:lnTo>
                    <a:pt x="2944" y="1779"/>
                  </a:lnTo>
                  <a:cubicBezTo>
                    <a:pt x="2944" y="1223"/>
                    <a:pt x="2504" y="760"/>
                    <a:pt x="1948" y="760"/>
                  </a:cubicBezTo>
                  <a:lnTo>
                    <a:pt x="1924" y="760"/>
                  </a:lnTo>
                  <a:lnTo>
                    <a:pt x="1924" y="227"/>
                  </a:lnTo>
                  <a:cubicBezTo>
                    <a:pt x="1924" y="76"/>
                    <a:pt x="1803" y="1"/>
                    <a:pt x="1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72"/>
            <p:cNvSpPr/>
            <p:nvPr/>
          </p:nvSpPr>
          <p:spPr>
            <a:xfrm>
              <a:off x="3577850" y="4197725"/>
              <a:ext cx="410800" cy="410525"/>
            </a:xfrm>
            <a:custGeom>
              <a:avLst/>
              <a:gdLst/>
              <a:ahLst/>
              <a:cxnLst/>
              <a:rect l="l" t="t" r="r" b="b"/>
              <a:pathLst>
                <a:path w="16432" h="16421" extrusionOk="0">
                  <a:moveTo>
                    <a:pt x="8483" y="1756"/>
                  </a:moveTo>
                  <a:cubicBezTo>
                    <a:pt x="11843" y="1872"/>
                    <a:pt x="14555" y="4584"/>
                    <a:pt x="14670" y="7967"/>
                  </a:cubicBezTo>
                  <a:lnTo>
                    <a:pt x="14392" y="7967"/>
                  </a:lnTo>
                  <a:cubicBezTo>
                    <a:pt x="14253" y="7967"/>
                    <a:pt x="14137" y="8083"/>
                    <a:pt x="14137" y="8199"/>
                  </a:cubicBezTo>
                  <a:cubicBezTo>
                    <a:pt x="14137" y="8338"/>
                    <a:pt x="14253" y="8454"/>
                    <a:pt x="14392" y="8454"/>
                  </a:cubicBezTo>
                  <a:lnTo>
                    <a:pt x="14392" y="8431"/>
                  </a:lnTo>
                  <a:lnTo>
                    <a:pt x="14670" y="8431"/>
                  </a:lnTo>
                  <a:cubicBezTo>
                    <a:pt x="14531" y="11814"/>
                    <a:pt x="11843" y="14503"/>
                    <a:pt x="8483" y="14642"/>
                  </a:cubicBezTo>
                  <a:lnTo>
                    <a:pt x="8483" y="14364"/>
                  </a:lnTo>
                  <a:cubicBezTo>
                    <a:pt x="8483" y="14202"/>
                    <a:pt x="8361" y="14120"/>
                    <a:pt x="8239" y="14120"/>
                  </a:cubicBezTo>
                  <a:cubicBezTo>
                    <a:pt x="8118" y="14120"/>
                    <a:pt x="7996" y="14202"/>
                    <a:pt x="7996" y="14364"/>
                  </a:cubicBezTo>
                  <a:lnTo>
                    <a:pt x="7996" y="14642"/>
                  </a:lnTo>
                  <a:cubicBezTo>
                    <a:pt x="4612" y="14503"/>
                    <a:pt x="1924" y="11791"/>
                    <a:pt x="1785" y="8431"/>
                  </a:cubicBezTo>
                  <a:lnTo>
                    <a:pt x="2063" y="8431"/>
                  </a:lnTo>
                  <a:cubicBezTo>
                    <a:pt x="2202" y="8431"/>
                    <a:pt x="2295" y="8315"/>
                    <a:pt x="2295" y="8199"/>
                  </a:cubicBezTo>
                  <a:cubicBezTo>
                    <a:pt x="2295" y="8060"/>
                    <a:pt x="2179" y="7944"/>
                    <a:pt x="2063" y="7944"/>
                  </a:cubicBezTo>
                  <a:lnTo>
                    <a:pt x="1785" y="7944"/>
                  </a:lnTo>
                  <a:cubicBezTo>
                    <a:pt x="1924" y="4584"/>
                    <a:pt x="4612" y="1872"/>
                    <a:pt x="7996" y="1756"/>
                  </a:cubicBezTo>
                  <a:lnTo>
                    <a:pt x="7996" y="2011"/>
                  </a:lnTo>
                  <a:cubicBezTo>
                    <a:pt x="7996" y="2174"/>
                    <a:pt x="8118" y="2255"/>
                    <a:pt x="8239" y="2255"/>
                  </a:cubicBezTo>
                  <a:cubicBezTo>
                    <a:pt x="8361" y="2255"/>
                    <a:pt x="8483" y="2174"/>
                    <a:pt x="8483" y="2011"/>
                  </a:cubicBezTo>
                  <a:lnTo>
                    <a:pt x="8483" y="1756"/>
                  </a:lnTo>
                  <a:close/>
                  <a:moveTo>
                    <a:pt x="8216" y="1"/>
                  </a:moveTo>
                  <a:cubicBezTo>
                    <a:pt x="8094" y="1"/>
                    <a:pt x="7973" y="76"/>
                    <a:pt x="7973" y="227"/>
                  </a:cubicBezTo>
                  <a:lnTo>
                    <a:pt x="7973" y="1293"/>
                  </a:lnTo>
                  <a:cubicBezTo>
                    <a:pt x="4334" y="1409"/>
                    <a:pt x="1414" y="4329"/>
                    <a:pt x="1298" y="7967"/>
                  </a:cubicBezTo>
                  <a:lnTo>
                    <a:pt x="255" y="7967"/>
                  </a:lnTo>
                  <a:cubicBezTo>
                    <a:pt x="116" y="7967"/>
                    <a:pt x="1" y="8083"/>
                    <a:pt x="1" y="8199"/>
                  </a:cubicBezTo>
                  <a:cubicBezTo>
                    <a:pt x="1" y="8338"/>
                    <a:pt x="116" y="8454"/>
                    <a:pt x="255" y="8454"/>
                  </a:cubicBezTo>
                  <a:lnTo>
                    <a:pt x="1298" y="8454"/>
                  </a:lnTo>
                  <a:cubicBezTo>
                    <a:pt x="1414" y="12093"/>
                    <a:pt x="4334" y="15013"/>
                    <a:pt x="7973" y="15129"/>
                  </a:cubicBezTo>
                  <a:lnTo>
                    <a:pt x="7973" y="16195"/>
                  </a:lnTo>
                  <a:cubicBezTo>
                    <a:pt x="7973" y="16345"/>
                    <a:pt x="8094" y="16421"/>
                    <a:pt x="8216" y="16421"/>
                  </a:cubicBezTo>
                  <a:cubicBezTo>
                    <a:pt x="8338" y="16421"/>
                    <a:pt x="8459" y="16345"/>
                    <a:pt x="8459" y="16195"/>
                  </a:cubicBezTo>
                  <a:lnTo>
                    <a:pt x="8459" y="15129"/>
                  </a:lnTo>
                  <a:cubicBezTo>
                    <a:pt x="12098" y="15013"/>
                    <a:pt x="15018" y="12093"/>
                    <a:pt x="15134" y="8454"/>
                  </a:cubicBezTo>
                  <a:lnTo>
                    <a:pt x="16200" y="8454"/>
                  </a:lnTo>
                  <a:cubicBezTo>
                    <a:pt x="16316" y="8454"/>
                    <a:pt x="16432" y="8338"/>
                    <a:pt x="16432" y="8199"/>
                  </a:cubicBezTo>
                  <a:cubicBezTo>
                    <a:pt x="16432" y="8083"/>
                    <a:pt x="16316" y="7967"/>
                    <a:pt x="16200" y="7967"/>
                  </a:cubicBezTo>
                  <a:lnTo>
                    <a:pt x="15134" y="7967"/>
                  </a:lnTo>
                  <a:cubicBezTo>
                    <a:pt x="15018" y="4329"/>
                    <a:pt x="12098" y="1409"/>
                    <a:pt x="8459" y="1293"/>
                  </a:cubicBezTo>
                  <a:lnTo>
                    <a:pt x="8459" y="227"/>
                  </a:lnTo>
                  <a:cubicBezTo>
                    <a:pt x="8459" y="76"/>
                    <a:pt x="8338" y="1"/>
                    <a:pt x="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5" name="Google Shape;5115;p72"/>
          <p:cNvGrpSpPr/>
          <p:nvPr/>
        </p:nvGrpSpPr>
        <p:grpSpPr>
          <a:xfrm>
            <a:off x="4007053" y="1370025"/>
            <a:ext cx="413125" cy="410800"/>
            <a:chOff x="3987475" y="1349375"/>
            <a:chExt cx="413125" cy="410800"/>
          </a:xfrm>
        </p:grpSpPr>
        <p:sp>
          <p:nvSpPr>
            <p:cNvPr id="5116" name="Google Shape;5116;p72"/>
            <p:cNvSpPr/>
            <p:nvPr/>
          </p:nvSpPr>
          <p:spPr>
            <a:xfrm>
              <a:off x="3987475" y="1349375"/>
              <a:ext cx="335475" cy="410800"/>
            </a:xfrm>
            <a:custGeom>
              <a:avLst/>
              <a:gdLst/>
              <a:ahLst/>
              <a:cxnLst/>
              <a:rect l="l" t="t" r="r" b="b"/>
              <a:pathLst>
                <a:path w="13419" h="16432" extrusionOk="0">
                  <a:moveTo>
                    <a:pt x="2651" y="4597"/>
                  </a:moveTo>
                  <a:cubicBezTo>
                    <a:pt x="2822" y="4597"/>
                    <a:pt x="2996" y="4678"/>
                    <a:pt x="3106" y="4844"/>
                  </a:cubicBezTo>
                  <a:cubicBezTo>
                    <a:pt x="3314" y="5214"/>
                    <a:pt x="3059" y="5655"/>
                    <a:pt x="2642" y="5655"/>
                  </a:cubicBezTo>
                  <a:cubicBezTo>
                    <a:pt x="2434" y="5655"/>
                    <a:pt x="2272" y="5539"/>
                    <a:pt x="2179" y="5377"/>
                  </a:cubicBezTo>
                  <a:lnTo>
                    <a:pt x="2387" y="5377"/>
                  </a:lnTo>
                  <a:cubicBezTo>
                    <a:pt x="2712" y="5377"/>
                    <a:pt x="2712" y="4890"/>
                    <a:pt x="2387" y="4890"/>
                  </a:cubicBezTo>
                  <a:lnTo>
                    <a:pt x="2179" y="4890"/>
                  </a:lnTo>
                  <a:cubicBezTo>
                    <a:pt x="2276" y="4696"/>
                    <a:pt x="2462" y="4597"/>
                    <a:pt x="2651" y="4597"/>
                  </a:cubicBezTo>
                  <a:close/>
                  <a:moveTo>
                    <a:pt x="11634" y="3569"/>
                  </a:moveTo>
                  <a:cubicBezTo>
                    <a:pt x="11797" y="3569"/>
                    <a:pt x="11912" y="3685"/>
                    <a:pt x="11912" y="3847"/>
                  </a:cubicBezTo>
                  <a:lnTo>
                    <a:pt x="11912" y="5400"/>
                  </a:lnTo>
                  <a:cubicBezTo>
                    <a:pt x="11912" y="5539"/>
                    <a:pt x="11797" y="5655"/>
                    <a:pt x="11634" y="5655"/>
                  </a:cubicBezTo>
                  <a:lnTo>
                    <a:pt x="11124" y="5655"/>
                  </a:lnTo>
                  <a:lnTo>
                    <a:pt x="11124" y="3569"/>
                  </a:lnTo>
                  <a:close/>
                  <a:moveTo>
                    <a:pt x="2645" y="7685"/>
                  </a:moveTo>
                  <a:cubicBezTo>
                    <a:pt x="2912" y="7685"/>
                    <a:pt x="3175" y="7882"/>
                    <a:pt x="3175" y="8227"/>
                  </a:cubicBezTo>
                  <a:cubicBezTo>
                    <a:pt x="3175" y="8558"/>
                    <a:pt x="2913" y="8758"/>
                    <a:pt x="2646" y="8758"/>
                  </a:cubicBezTo>
                  <a:cubicBezTo>
                    <a:pt x="2465" y="8758"/>
                    <a:pt x="2282" y="8665"/>
                    <a:pt x="2179" y="8459"/>
                  </a:cubicBezTo>
                  <a:lnTo>
                    <a:pt x="2387" y="8459"/>
                  </a:lnTo>
                  <a:cubicBezTo>
                    <a:pt x="2526" y="8459"/>
                    <a:pt x="2619" y="8343"/>
                    <a:pt x="2619" y="8227"/>
                  </a:cubicBezTo>
                  <a:cubicBezTo>
                    <a:pt x="2619" y="8088"/>
                    <a:pt x="2526" y="7972"/>
                    <a:pt x="2387" y="7972"/>
                  </a:cubicBezTo>
                  <a:lnTo>
                    <a:pt x="2179" y="7972"/>
                  </a:lnTo>
                  <a:cubicBezTo>
                    <a:pt x="2282" y="7776"/>
                    <a:pt x="2464" y="7685"/>
                    <a:pt x="2645" y="7685"/>
                  </a:cubicBezTo>
                  <a:close/>
                  <a:moveTo>
                    <a:pt x="11634" y="7184"/>
                  </a:moveTo>
                  <a:cubicBezTo>
                    <a:pt x="11797" y="7184"/>
                    <a:pt x="11912" y="7300"/>
                    <a:pt x="11912" y="7439"/>
                  </a:cubicBezTo>
                  <a:lnTo>
                    <a:pt x="11912" y="8992"/>
                  </a:lnTo>
                  <a:cubicBezTo>
                    <a:pt x="11912" y="9131"/>
                    <a:pt x="11797" y="9247"/>
                    <a:pt x="11634" y="9270"/>
                  </a:cubicBezTo>
                  <a:lnTo>
                    <a:pt x="11124" y="9270"/>
                  </a:lnTo>
                  <a:lnTo>
                    <a:pt x="11124" y="7184"/>
                  </a:lnTo>
                  <a:close/>
                  <a:moveTo>
                    <a:pt x="2636" y="10774"/>
                  </a:moveTo>
                  <a:cubicBezTo>
                    <a:pt x="2906" y="10774"/>
                    <a:pt x="3175" y="10974"/>
                    <a:pt x="3175" y="11310"/>
                  </a:cubicBezTo>
                  <a:cubicBezTo>
                    <a:pt x="3175" y="11641"/>
                    <a:pt x="2913" y="11840"/>
                    <a:pt x="2646" y="11840"/>
                  </a:cubicBezTo>
                  <a:cubicBezTo>
                    <a:pt x="2465" y="11840"/>
                    <a:pt x="2282" y="11748"/>
                    <a:pt x="2179" y="11541"/>
                  </a:cubicBezTo>
                  <a:lnTo>
                    <a:pt x="2387" y="11541"/>
                  </a:lnTo>
                  <a:cubicBezTo>
                    <a:pt x="2712" y="11541"/>
                    <a:pt x="2712" y="11055"/>
                    <a:pt x="2387" y="11055"/>
                  </a:cubicBezTo>
                  <a:lnTo>
                    <a:pt x="2179" y="11055"/>
                  </a:lnTo>
                  <a:cubicBezTo>
                    <a:pt x="2280" y="10861"/>
                    <a:pt x="2458" y="10774"/>
                    <a:pt x="2636" y="10774"/>
                  </a:cubicBezTo>
                  <a:close/>
                  <a:moveTo>
                    <a:pt x="11634" y="10777"/>
                  </a:moveTo>
                  <a:cubicBezTo>
                    <a:pt x="11797" y="10777"/>
                    <a:pt x="11912" y="10892"/>
                    <a:pt x="11912" y="11055"/>
                  </a:cubicBezTo>
                  <a:lnTo>
                    <a:pt x="11912" y="12584"/>
                  </a:lnTo>
                  <a:cubicBezTo>
                    <a:pt x="11912" y="12746"/>
                    <a:pt x="11797" y="12862"/>
                    <a:pt x="11634" y="12862"/>
                  </a:cubicBezTo>
                  <a:lnTo>
                    <a:pt x="11124" y="12862"/>
                  </a:lnTo>
                  <a:lnTo>
                    <a:pt x="11124" y="10777"/>
                  </a:lnTo>
                  <a:close/>
                  <a:moveTo>
                    <a:pt x="10638" y="1506"/>
                  </a:moveTo>
                  <a:lnTo>
                    <a:pt x="10638" y="14925"/>
                  </a:lnTo>
                  <a:lnTo>
                    <a:pt x="1345" y="14925"/>
                  </a:lnTo>
                  <a:lnTo>
                    <a:pt x="1345" y="11541"/>
                  </a:lnTo>
                  <a:lnTo>
                    <a:pt x="1669" y="11541"/>
                  </a:lnTo>
                  <a:cubicBezTo>
                    <a:pt x="1795" y="12067"/>
                    <a:pt x="2216" y="12311"/>
                    <a:pt x="2639" y="12311"/>
                  </a:cubicBezTo>
                  <a:cubicBezTo>
                    <a:pt x="3150" y="12311"/>
                    <a:pt x="3662" y="11956"/>
                    <a:pt x="3662" y="11310"/>
                  </a:cubicBezTo>
                  <a:cubicBezTo>
                    <a:pt x="3662" y="10648"/>
                    <a:pt x="3146" y="10287"/>
                    <a:pt x="2634" y="10287"/>
                  </a:cubicBezTo>
                  <a:cubicBezTo>
                    <a:pt x="2213" y="10287"/>
                    <a:pt x="1794" y="10532"/>
                    <a:pt x="1669" y="11055"/>
                  </a:cubicBezTo>
                  <a:lnTo>
                    <a:pt x="1345" y="11055"/>
                  </a:lnTo>
                  <a:lnTo>
                    <a:pt x="1345" y="8459"/>
                  </a:lnTo>
                  <a:lnTo>
                    <a:pt x="1669" y="8459"/>
                  </a:lnTo>
                  <a:cubicBezTo>
                    <a:pt x="1794" y="8982"/>
                    <a:pt x="2213" y="9226"/>
                    <a:pt x="2634" y="9226"/>
                  </a:cubicBezTo>
                  <a:cubicBezTo>
                    <a:pt x="3146" y="9226"/>
                    <a:pt x="3662" y="8865"/>
                    <a:pt x="3662" y="8204"/>
                  </a:cubicBezTo>
                  <a:cubicBezTo>
                    <a:pt x="3662" y="7558"/>
                    <a:pt x="3150" y="7203"/>
                    <a:pt x="2639" y="7203"/>
                  </a:cubicBezTo>
                  <a:cubicBezTo>
                    <a:pt x="2216" y="7203"/>
                    <a:pt x="1795" y="7447"/>
                    <a:pt x="1669" y="7972"/>
                  </a:cubicBezTo>
                  <a:lnTo>
                    <a:pt x="1345" y="7972"/>
                  </a:lnTo>
                  <a:lnTo>
                    <a:pt x="1345" y="5377"/>
                  </a:lnTo>
                  <a:lnTo>
                    <a:pt x="1669" y="5377"/>
                  </a:lnTo>
                  <a:cubicBezTo>
                    <a:pt x="1794" y="5900"/>
                    <a:pt x="2208" y="6144"/>
                    <a:pt x="2624" y="6144"/>
                  </a:cubicBezTo>
                  <a:cubicBezTo>
                    <a:pt x="3130" y="6144"/>
                    <a:pt x="3639" y="5783"/>
                    <a:pt x="3639" y="5122"/>
                  </a:cubicBezTo>
                  <a:cubicBezTo>
                    <a:pt x="3639" y="4476"/>
                    <a:pt x="3133" y="4120"/>
                    <a:pt x="2629" y="4120"/>
                  </a:cubicBezTo>
                  <a:cubicBezTo>
                    <a:pt x="2212" y="4120"/>
                    <a:pt x="1795" y="4365"/>
                    <a:pt x="1669" y="4890"/>
                  </a:cubicBezTo>
                  <a:lnTo>
                    <a:pt x="1345" y="4890"/>
                  </a:lnTo>
                  <a:lnTo>
                    <a:pt x="1345" y="1506"/>
                  </a:lnTo>
                  <a:close/>
                  <a:moveTo>
                    <a:pt x="1878" y="0"/>
                  </a:moveTo>
                  <a:cubicBezTo>
                    <a:pt x="1321" y="0"/>
                    <a:pt x="858" y="464"/>
                    <a:pt x="858" y="1020"/>
                  </a:cubicBezTo>
                  <a:lnTo>
                    <a:pt x="858" y="4890"/>
                  </a:lnTo>
                  <a:lnTo>
                    <a:pt x="325" y="4890"/>
                  </a:lnTo>
                  <a:cubicBezTo>
                    <a:pt x="0" y="4890"/>
                    <a:pt x="0" y="5377"/>
                    <a:pt x="325" y="5377"/>
                  </a:cubicBezTo>
                  <a:lnTo>
                    <a:pt x="858" y="5377"/>
                  </a:lnTo>
                  <a:lnTo>
                    <a:pt x="858" y="7972"/>
                  </a:lnTo>
                  <a:lnTo>
                    <a:pt x="325" y="7972"/>
                  </a:lnTo>
                  <a:cubicBezTo>
                    <a:pt x="186" y="7972"/>
                    <a:pt x="93" y="8088"/>
                    <a:pt x="93" y="8227"/>
                  </a:cubicBezTo>
                  <a:cubicBezTo>
                    <a:pt x="93" y="8366"/>
                    <a:pt x="186" y="8459"/>
                    <a:pt x="325" y="8459"/>
                  </a:cubicBezTo>
                  <a:lnTo>
                    <a:pt x="858" y="8459"/>
                  </a:lnTo>
                  <a:lnTo>
                    <a:pt x="858" y="11078"/>
                  </a:lnTo>
                  <a:lnTo>
                    <a:pt x="325" y="11078"/>
                  </a:lnTo>
                  <a:cubicBezTo>
                    <a:pt x="0" y="11078"/>
                    <a:pt x="0" y="11541"/>
                    <a:pt x="325" y="11541"/>
                  </a:cubicBezTo>
                  <a:lnTo>
                    <a:pt x="858" y="11541"/>
                  </a:lnTo>
                  <a:lnTo>
                    <a:pt x="858" y="15435"/>
                  </a:lnTo>
                  <a:cubicBezTo>
                    <a:pt x="858" y="15991"/>
                    <a:pt x="1321" y="16431"/>
                    <a:pt x="1878" y="16431"/>
                  </a:cubicBezTo>
                  <a:lnTo>
                    <a:pt x="12422" y="16431"/>
                  </a:lnTo>
                  <a:cubicBezTo>
                    <a:pt x="12978" y="16431"/>
                    <a:pt x="13419" y="15991"/>
                    <a:pt x="13419" y="15435"/>
                  </a:cubicBezTo>
                  <a:lnTo>
                    <a:pt x="13419" y="7323"/>
                  </a:lnTo>
                  <a:cubicBezTo>
                    <a:pt x="13419" y="7173"/>
                    <a:pt x="13303" y="7097"/>
                    <a:pt x="13187" y="7097"/>
                  </a:cubicBezTo>
                  <a:cubicBezTo>
                    <a:pt x="13071" y="7097"/>
                    <a:pt x="12955" y="7173"/>
                    <a:pt x="12955" y="7323"/>
                  </a:cubicBezTo>
                  <a:lnTo>
                    <a:pt x="12955" y="15412"/>
                  </a:lnTo>
                  <a:cubicBezTo>
                    <a:pt x="12932" y="15713"/>
                    <a:pt x="12700" y="15945"/>
                    <a:pt x="12422" y="15945"/>
                  </a:cubicBezTo>
                  <a:lnTo>
                    <a:pt x="1878" y="15945"/>
                  </a:lnTo>
                  <a:cubicBezTo>
                    <a:pt x="1576" y="15945"/>
                    <a:pt x="1345" y="15713"/>
                    <a:pt x="1345" y="15412"/>
                  </a:cubicBezTo>
                  <a:lnTo>
                    <a:pt x="10870" y="15412"/>
                  </a:lnTo>
                  <a:cubicBezTo>
                    <a:pt x="11009" y="15412"/>
                    <a:pt x="11124" y="15296"/>
                    <a:pt x="11124" y="15157"/>
                  </a:cubicBezTo>
                  <a:lnTo>
                    <a:pt x="11124" y="13349"/>
                  </a:lnTo>
                  <a:lnTo>
                    <a:pt x="11634" y="13349"/>
                  </a:lnTo>
                  <a:cubicBezTo>
                    <a:pt x="12051" y="13349"/>
                    <a:pt x="12399" y="13001"/>
                    <a:pt x="12399" y="12584"/>
                  </a:cubicBezTo>
                  <a:lnTo>
                    <a:pt x="12399" y="11055"/>
                  </a:lnTo>
                  <a:cubicBezTo>
                    <a:pt x="12399" y="10637"/>
                    <a:pt x="12051" y="10290"/>
                    <a:pt x="11634" y="10290"/>
                  </a:cubicBezTo>
                  <a:lnTo>
                    <a:pt x="11124" y="10290"/>
                  </a:lnTo>
                  <a:lnTo>
                    <a:pt x="11124" y="9734"/>
                  </a:lnTo>
                  <a:lnTo>
                    <a:pt x="11634" y="9734"/>
                  </a:lnTo>
                  <a:cubicBezTo>
                    <a:pt x="12051" y="9734"/>
                    <a:pt x="12399" y="9409"/>
                    <a:pt x="12399" y="8992"/>
                  </a:cubicBezTo>
                  <a:lnTo>
                    <a:pt x="12399" y="7439"/>
                  </a:lnTo>
                  <a:cubicBezTo>
                    <a:pt x="12399" y="7022"/>
                    <a:pt x="12051" y="6698"/>
                    <a:pt x="11634" y="6698"/>
                  </a:cubicBezTo>
                  <a:lnTo>
                    <a:pt x="11124" y="6698"/>
                  </a:lnTo>
                  <a:lnTo>
                    <a:pt x="11124" y="6141"/>
                  </a:lnTo>
                  <a:lnTo>
                    <a:pt x="11634" y="6141"/>
                  </a:lnTo>
                  <a:cubicBezTo>
                    <a:pt x="12051" y="6141"/>
                    <a:pt x="12399" y="5817"/>
                    <a:pt x="12399" y="5400"/>
                  </a:cubicBezTo>
                  <a:lnTo>
                    <a:pt x="12399" y="3847"/>
                  </a:lnTo>
                  <a:cubicBezTo>
                    <a:pt x="12399" y="3430"/>
                    <a:pt x="12051" y="3082"/>
                    <a:pt x="11634" y="3082"/>
                  </a:cubicBezTo>
                  <a:lnTo>
                    <a:pt x="11124" y="3082"/>
                  </a:lnTo>
                  <a:lnTo>
                    <a:pt x="11124" y="1275"/>
                  </a:lnTo>
                  <a:cubicBezTo>
                    <a:pt x="11124" y="1136"/>
                    <a:pt x="11009" y="1043"/>
                    <a:pt x="10870" y="1043"/>
                  </a:cubicBezTo>
                  <a:lnTo>
                    <a:pt x="1345" y="1043"/>
                  </a:lnTo>
                  <a:lnTo>
                    <a:pt x="1345" y="1020"/>
                  </a:lnTo>
                  <a:cubicBezTo>
                    <a:pt x="1345" y="719"/>
                    <a:pt x="1576" y="487"/>
                    <a:pt x="1878" y="487"/>
                  </a:cubicBezTo>
                  <a:lnTo>
                    <a:pt x="12422" y="487"/>
                  </a:lnTo>
                  <a:cubicBezTo>
                    <a:pt x="12700" y="487"/>
                    <a:pt x="12955" y="719"/>
                    <a:pt x="12955" y="1020"/>
                  </a:cubicBezTo>
                  <a:lnTo>
                    <a:pt x="12955" y="6165"/>
                  </a:lnTo>
                  <a:cubicBezTo>
                    <a:pt x="12955" y="6304"/>
                    <a:pt x="13048" y="6396"/>
                    <a:pt x="13187" y="6396"/>
                  </a:cubicBezTo>
                  <a:cubicBezTo>
                    <a:pt x="13326" y="6396"/>
                    <a:pt x="13419" y="6304"/>
                    <a:pt x="13419" y="6165"/>
                  </a:cubicBezTo>
                  <a:lnTo>
                    <a:pt x="13419" y="1020"/>
                  </a:lnTo>
                  <a:cubicBezTo>
                    <a:pt x="13419" y="464"/>
                    <a:pt x="12978" y="0"/>
                    <a:pt x="12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72"/>
            <p:cNvSpPr/>
            <p:nvPr/>
          </p:nvSpPr>
          <p:spPr>
            <a:xfrm>
              <a:off x="4103350" y="1471625"/>
              <a:ext cx="131550" cy="12175"/>
            </a:xfrm>
            <a:custGeom>
              <a:avLst/>
              <a:gdLst/>
              <a:ahLst/>
              <a:cxnLst/>
              <a:rect l="l" t="t" r="r" b="b"/>
              <a:pathLst>
                <a:path w="5262" h="487" extrusionOk="0">
                  <a:moveTo>
                    <a:pt x="325" y="0"/>
                  </a:moveTo>
                  <a:cubicBezTo>
                    <a:pt x="0" y="0"/>
                    <a:pt x="0" y="487"/>
                    <a:pt x="325" y="487"/>
                  </a:cubicBezTo>
                  <a:lnTo>
                    <a:pt x="4960" y="487"/>
                  </a:lnTo>
                  <a:cubicBezTo>
                    <a:pt x="5261" y="487"/>
                    <a:pt x="5261" y="0"/>
                    <a:pt x="49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72"/>
            <p:cNvSpPr/>
            <p:nvPr/>
          </p:nvSpPr>
          <p:spPr>
            <a:xfrm>
              <a:off x="4105075" y="1548675"/>
              <a:ext cx="128075" cy="12200"/>
            </a:xfrm>
            <a:custGeom>
              <a:avLst/>
              <a:gdLst/>
              <a:ahLst/>
              <a:cxnLst/>
              <a:rect l="l" t="t" r="r" b="b"/>
              <a:pathLst>
                <a:path w="5123" h="488" extrusionOk="0">
                  <a:moveTo>
                    <a:pt x="256" y="0"/>
                  </a:moveTo>
                  <a:cubicBezTo>
                    <a:pt x="117" y="0"/>
                    <a:pt x="1" y="116"/>
                    <a:pt x="1" y="255"/>
                  </a:cubicBezTo>
                  <a:cubicBezTo>
                    <a:pt x="1" y="371"/>
                    <a:pt x="117" y="487"/>
                    <a:pt x="256" y="487"/>
                  </a:cubicBezTo>
                  <a:lnTo>
                    <a:pt x="4891" y="487"/>
                  </a:lnTo>
                  <a:cubicBezTo>
                    <a:pt x="5007" y="487"/>
                    <a:pt x="5123" y="371"/>
                    <a:pt x="5123" y="255"/>
                  </a:cubicBezTo>
                  <a:cubicBezTo>
                    <a:pt x="5123" y="116"/>
                    <a:pt x="5007" y="0"/>
                    <a:pt x="4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72"/>
            <p:cNvSpPr/>
            <p:nvPr/>
          </p:nvSpPr>
          <p:spPr>
            <a:xfrm>
              <a:off x="4103350" y="1625725"/>
              <a:ext cx="131550" cy="12200"/>
            </a:xfrm>
            <a:custGeom>
              <a:avLst/>
              <a:gdLst/>
              <a:ahLst/>
              <a:cxnLst/>
              <a:rect l="l" t="t" r="r" b="b"/>
              <a:pathLst>
                <a:path w="5262" h="488" extrusionOk="0">
                  <a:moveTo>
                    <a:pt x="325" y="1"/>
                  </a:moveTo>
                  <a:cubicBezTo>
                    <a:pt x="0" y="1"/>
                    <a:pt x="0" y="487"/>
                    <a:pt x="325" y="487"/>
                  </a:cubicBezTo>
                  <a:lnTo>
                    <a:pt x="4960" y="487"/>
                  </a:lnTo>
                  <a:cubicBezTo>
                    <a:pt x="5261" y="487"/>
                    <a:pt x="5261" y="1"/>
                    <a:pt x="4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72"/>
            <p:cNvSpPr/>
            <p:nvPr/>
          </p:nvSpPr>
          <p:spPr>
            <a:xfrm>
              <a:off x="4336850" y="1381525"/>
              <a:ext cx="63750" cy="340400"/>
            </a:xfrm>
            <a:custGeom>
              <a:avLst/>
              <a:gdLst/>
              <a:ahLst/>
              <a:cxnLst/>
              <a:rect l="l" t="t" r="r" b="b"/>
              <a:pathLst>
                <a:path w="2550" h="13616" extrusionOk="0">
                  <a:moveTo>
                    <a:pt x="892" y="1512"/>
                  </a:moveTo>
                  <a:cubicBezTo>
                    <a:pt x="1095" y="1512"/>
                    <a:pt x="1298" y="1646"/>
                    <a:pt x="1298" y="1912"/>
                  </a:cubicBezTo>
                  <a:lnTo>
                    <a:pt x="1298" y="8749"/>
                  </a:lnTo>
                  <a:lnTo>
                    <a:pt x="487" y="8749"/>
                  </a:lnTo>
                  <a:lnTo>
                    <a:pt x="487" y="1912"/>
                  </a:lnTo>
                  <a:cubicBezTo>
                    <a:pt x="487" y="1646"/>
                    <a:pt x="689" y="1512"/>
                    <a:pt x="892" y="1512"/>
                  </a:cubicBezTo>
                  <a:close/>
                  <a:moveTo>
                    <a:pt x="1275" y="9236"/>
                  </a:moveTo>
                  <a:lnTo>
                    <a:pt x="1298" y="12851"/>
                  </a:lnTo>
                  <a:cubicBezTo>
                    <a:pt x="1275" y="13013"/>
                    <a:pt x="1159" y="13129"/>
                    <a:pt x="997" y="13129"/>
                  </a:cubicBezTo>
                  <a:lnTo>
                    <a:pt x="742" y="13129"/>
                  </a:lnTo>
                  <a:cubicBezTo>
                    <a:pt x="603" y="13106"/>
                    <a:pt x="487" y="12990"/>
                    <a:pt x="464" y="12851"/>
                  </a:cubicBezTo>
                  <a:lnTo>
                    <a:pt x="464" y="9236"/>
                  </a:lnTo>
                  <a:close/>
                  <a:moveTo>
                    <a:pt x="892" y="0"/>
                  </a:moveTo>
                  <a:cubicBezTo>
                    <a:pt x="771" y="0"/>
                    <a:pt x="649" y="81"/>
                    <a:pt x="649" y="244"/>
                  </a:cubicBezTo>
                  <a:lnTo>
                    <a:pt x="649" y="1078"/>
                  </a:lnTo>
                  <a:cubicBezTo>
                    <a:pt x="255" y="1171"/>
                    <a:pt x="0" y="1518"/>
                    <a:pt x="0" y="1912"/>
                  </a:cubicBezTo>
                  <a:lnTo>
                    <a:pt x="0" y="12851"/>
                  </a:lnTo>
                  <a:cubicBezTo>
                    <a:pt x="0" y="13268"/>
                    <a:pt x="348" y="13616"/>
                    <a:pt x="765" y="13616"/>
                  </a:cubicBezTo>
                  <a:lnTo>
                    <a:pt x="1020" y="13616"/>
                  </a:lnTo>
                  <a:cubicBezTo>
                    <a:pt x="1437" y="13616"/>
                    <a:pt x="1761" y="13268"/>
                    <a:pt x="1761" y="12851"/>
                  </a:cubicBezTo>
                  <a:lnTo>
                    <a:pt x="1761" y="12573"/>
                  </a:lnTo>
                  <a:lnTo>
                    <a:pt x="2318" y="12526"/>
                  </a:lnTo>
                  <a:cubicBezTo>
                    <a:pt x="2433" y="12526"/>
                    <a:pt x="2549" y="12434"/>
                    <a:pt x="2526" y="12295"/>
                  </a:cubicBezTo>
                  <a:lnTo>
                    <a:pt x="2526" y="8517"/>
                  </a:lnTo>
                  <a:cubicBezTo>
                    <a:pt x="2549" y="8378"/>
                    <a:pt x="2433" y="8262"/>
                    <a:pt x="2294" y="8262"/>
                  </a:cubicBezTo>
                  <a:cubicBezTo>
                    <a:pt x="2155" y="8262"/>
                    <a:pt x="2063" y="8378"/>
                    <a:pt x="2063" y="8517"/>
                  </a:cubicBezTo>
                  <a:lnTo>
                    <a:pt x="2063" y="12063"/>
                  </a:lnTo>
                  <a:lnTo>
                    <a:pt x="1761" y="12063"/>
                  </a:lnTo>
                  <a:lnTo>
                    <a:pt x="1761" y="1912"/>
                  </a:lnTo>
                  <a:cubicBezTo>
                    <a:pt x="1761" y="1518"/>
                    <a:pt x="1506" y="1171"/>
                    <a:pt x="1136" y="1078"/>
                  </a:cubicBezTo>
                  <a:lnTo>
                    <a:pt x="1136" y="244"/>
                  </a:lnTo>
                  <a:cubicBezTo>
                    <a:pt x="1136" y="81"/>
                    <a:pt x="1014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1" name="Google Shape;5121;p72"/>
          <p:cNvGrpSpPr/>
          <p:nvPr/>
        </p:nvGrpSpPr>
        <p:grpSpPr>
          <a:xfrm>
            <a:off x="4005865" y="2058734"/>
            <a:ext cx="415500" cy="410475"/>
            <a:chOff x="3912725" y="2035925"/>
            <a:chExt cx="415500" cy="410475"/>
          </a:xfrm>
        </p:grpSpPr>
        <p:sp>
          <p:nvSpPr>
            <p:cNvPr id="5122" name="Google Shape;5122;p72"/>
            <p:cNvSpPr/>
            <p:nvPr/>
          </p:nvSpPr>
          <p:spPr>
            <a:xfrm>
              <a:off x="3931850" y="2296075"/>
              <a:ext cx="176150" cy="150325"/>
            </a:xfrm>
            <a:custGeom>
              <a:avLst/>
              <a:gdLst/>
              <a:ahLst/>
              <a:cxnLst/>
              <a:rect l="l" t="t" r="r" b="b"/>
              <a:pathLst>
                <a:path w="7046" h="6013" extrusionOk="0">
                  <a:moveTo>
                    <a:pt x="4009" y="480"/>
                  </a:moveTo>
                  <a:cubicBezTo>
                    <a:pt x="5307" y="480"/>
                    <a:pt x="6559" y="1492"/>
                    <a:pt x="6559" y="3013"/>
                  </a:cubicBezTo>
                  <a:cubicBezTo>
                    <a:pt x="6559" y="4404"/>
                    <a:pt x="5424" y="5539"/>
                    <a:pt x="4033" y="5539"/>
                  </a:cubicBezTo>
                  <a:cubicBezTo>
                    <a:pt x="1785" y="5539"/>
                    <a:pt x="649" y="2804"/>
                    <a:pt x="2249" y="1229"/>
                  </a:cubicBezTo>
                  <a:cubicBezTo>
                    <a:pt x="2758" y="711"/>
                    <a:pt x="3389" y="480"/>
                    <a:pt x="4009" y="480"/>
                  </a:cubicBezTo>
                  <a:close/>
                  <a:moveTo>
                    <a:pt x="4033" y="0"/>
                  </a:moveTo>
                  <a:cubicBezTo>
                    <a:pt x="1345" y="0"/>
                    <a:pt x="1" y="3245"/>
                    <a:pt x="1901" y="5122"/>
                  </a:cubicBezTo>
                  <a:cubicBezTo>
                    <a:pt x="2517" y="5738"/>
                    <a:pt x="3273" y="6013"/>
                    <a:pt x="4015" y="6013"/>
                  </a:cubicBezTo>
                  <a:cubicBezTo>
                    <a:pt x="5563" y="6013"/>
                    <a:pt x="7046" y="4815"/>
                    <a:pt x="7046" y="3013"/>
                  </a:cubicBezTo>
                  <a:cubicBezTo>
                    <a:pt x="7046" y="1344"/>
                    <a:pt x="5702" y="0"/>
                    <a:pt x="4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72"/>
            <p:cNvSpPr/>
            <p:nvPr/>
          </p:nvSpPr>
          <p:spPr>
            <a:xfrm>
              <a:off x="4001950" y="2323600"/>
              <a:ext cx="61450" cy="95750"/>
            </a:xfrm>
            <a:custGeom>
              <a:avLst/>
              <a:gdLst/>
              <a:ahLst/>
              <a:cxnLst/>
              <a:rect l="l" t="t" r="r" b="b"/>
              <a:pathLst>
                <a:path w="2458" h="3830" extrusionOk="0">
                  <a:moveTo>
                    <a:pt x="1217" y="0"/>
                  </a:moveTo>
                  <a:cubicBezTo>
                    <a:pt x="1096" y="0"/>
                    <a:pt x="974" y="81"/>
                    <a:pt x="974" y="243"/>
                  </a:cubicBezTo>
                  <a:lnTo>
                    <a:pt x="974" y="522"/>
                  </a:lnTo>
                  <a:cubicBezTo>
                    <a:pt x="1" y="707"/>
                    <a:pt x="140" y="2167"/>
                    <a:pt x="1136" y="2167"/>
                  </a:cubicBezTo>
                  <a:lnTo>
                    <a:pt x="1299" y="2167"/>
                  </a:lnTo>
                  <a:cubicBezTo>
                    <a:pt x="1314" y="2166"/>
                    <a:pt x="1328" y="2165"/>
                    <a:pt x="1342" y="2165"/>
                  </a:cubicBezTo>
                  <a:cubicBezTo>
                    <a:pt x="1794" y="2165"/>
                    <a:pt x="1794" y="2841"/>
                    <a:pt x="1342" y="2841"/>
                  </a:cubicBezTo>
                  <a:cubicBezTo>
                    <a:pt x="1328" y="2841"/>
                    <a:pt x="1314" y="2840"/>
                    <a:pt x="1299" y="2839"/>
                  </a:cubicBezTo>
                  <a:lnTo>
                    <a:pt x="1067" y="2839"/>
                  </a:lnTo>
                  <a:cubicBezTo>
                    <a:pt x="928" y="2839"/>
                    <a:pt x="789" y="2723"/>
                    <a:pt x="789" y="2584"/>
                  </a:cubicBezTo>
                  <a:cubicBezTo>
                    <a:pt x="789" y="2445"/>
                    <a:pt x="696" y="2352"/>
                    <a:pt x="557" y="2352"/>
                  </a:cubicBezTo>
                  <a:cubicBezTo>
                    <a:pt x="418" y="2352"/>
                    <a:pt x="325" y="2445"/>
                    <a:pt x="325" y="2584"/>
                  </a:cubicBezTo>
                  <a:cubicBezTo>
                    <a:pt x="325" y="2978"/>
                    <a:pt x="603" y="3279"/>
                    <a:pt x="997" y="3326"/>
                  </a:cubicBezTo>
                  <a:lnTo>
                    <a:pt x="997" y="3604"/>
                  </a:lnTo>
                  <a:cubicBezTo>
                    <a:pt x="997" y="3754"/>
                    <a:pt x="1113" y="3830"/>
                    <a:pt x="1229" y="3830"/>
                  </a:cubicBezTo>
                  <a:cubicBezTo>
                    <a:pt x="1345" y="3830"/>
                    <a:pt x="1461" y="3754"/>
                    <a:pt x="1461" y="3604"/>
                  </a:cubicBezTo>
                  <a:lnTo>
                    <a:pt x="1461" y="3303"/>
                  </a:lnTo>
                  <a:cubicBezTo>
                    <a:pt x="2457" y="3117"/>
                    <a:pt x="2318" y="1657"/>
                    <a:pt x="1322" y="1657"/>
                  </a:cubicBezTo>
                  <a:lnTo>
                    <a:pt x="1136" y="1657"/>
                  </a:lnTo>
                  <a:cubicBezTo>
                    <a:pt x="719" y="1634"/>
                    <a:pt x="719" y="1008"/>
                    <a:pt x="1136" y="985"/>
                  </a:cubicBezTo>
                  <a:lnTo>
                    <a:pt x="1391" y="985"/>
                  </a:lnTo>
                  <a:cubicBezTo>
                    <a:pt x="1530" y="985"/>
                    <a:pt x="1646" y="1101"/>
                    <a:pt x="1646" y="1240"/>
                  </a:cubicBezTo>
                  <a:lnTo>
                    <a:pt x="1646" y="1402"/>
                  </a:lnTo>
                  <a:cubicBezTo>
                    <a:pt x="1646" y="1541"/>
                    <a:pt x="1762" y="1657"/>
                    <a:pt x="1901" y="1657"/>
                  </a:cubicBezTo>
                  <a:cubicBezTo>
                    <a:pt x="2040" y="1634"/>
                    <a:pt x="2133" y="1541"/>
                    <a:pt x="2133" y="1402"/>
                  </a:cubicBezTo>
                  <a:lnTo>
                    <a:pt x="2133" y="1240"/>
                  </a:lnTo>
                  <a:cubicBezTo>
                    <a:pt x="2133" y="869"/>
                    <a:pt x="1855" y="545"/>
                    <a:pt x="1461" y="498"/>
                  </a:cubicBezTo>
                  <a:lnTo>
                    <a:pt x="1461" y="243"/>
                  </a:lnTo>
                  <a:cubicBezTo>
                    <a:pt x="1461" y="81"/>
                    <a:pt x="1339" y="0"/>
                    <a:pt x="1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72"/>
            <p:cNvSpPr/>
            <p:nvPr/>
          </p:nvSpPr>
          <p:spPr>
            <a:xfrm>
              <a:off x="4151525" y="2164025"/>
              <a:ext cx="176700" cy="150725"/>
            </a:xfrm>
            <a:custGeom>
              <a:avLst/>
              <a:gdLst/>
              <a:ahLst/>
              <a:cxnLst/>
              <a:rect l="l" t="t" r="r" b="b"/>
              <a:pathLst>
                <a:path w="7068" h="6029" extrusionOk="0">
                  <a:moveTo>
                    <a:pt x="3577" y="1"/>
                  </a:moveTo>
                  <a:cubicBezTo>
                    <a:pt x="2580" y="1"/>
                    <a:pt x="1620" y="498"/>
                    <a:pt x="1063" y="1389"/>
                  </a:cubicBezTo>
                  <a:cubicBezTo>
                    <a:pt x="229" y="2687"/>
                    <a:pt x="507" y="4402"/>
                    <a:pt x="1712" y="5375"/>
                  </a:cubicBezTo>
                  <a:cubicBezTo>
                    <a:pt x="2267" y="5812"/>
                    <a:pt x="2929" y="6029"/>
                    <a:pt x="3589" y="6029"/>
                  </a:cubicBezTo>
                  <a:cubicBezTo>
                    <a:pt x="4363" y="6029"/>
                    <a:pt x="5133" y="5731"/>
                    <a:pt x="5721" y="5143"/>
                  </a:cubicBezTo>
                  <a:cubicBezTo>
                    <a:pt x="6810" y="4054"/>
                    <a:pt x="6903" y="2316"/>
                    <a:pt x="5953" y="1134"/>
                  </a:cubicBezTo>
                  <a:cubicBezTo>
                    <a:pt x="5901" y="1069"/>
                    <a:pt x="5826" y="1040"/>
                    <a:pt x="5755" y="1040"/>
                  </a:cubicBezTo>
                  <a:cubicBezTo>
                    <a:pt x="5700" y="1040"/>
                    <a:pt x="5646" y="1057"/>
                    <a:pt x="5605" y="1088"/>
                  </a:cubicBezTo>
                  <a:cubicBezTo>
                    <a:pt x="5489" y="1180"/>
                    <a:pt x="5489" y="1319"/>
                    <a:pt x="5559" y="1435"/>
                  </a:cubicBezTo>
                  <a:cubicBezTo>
                    <a:pt x="7067" y="3289"/>
                    <a:pt x="5484" y="5584"/>
                    <a:pt x="3590" y="5584"/>
                  </a:cubicBezTo>
                  <a:cubicBezTo>
                    <a:pt x="3069" y="5584"/>
                    <a:pt x="2524" y="5410"/>
                    <a:pt x="2013" y="5004"/>
                  </a:cubicBezTo>
                  <a:cubicBezTo>
                    <a:pt x="1" y="3386"/>
                    <a:pt x="1398" y="475"/>
                    <a:pt x="3546" y="475"/>
                  </a:cubicBezTo>
                  <a:cubicBezTo>
                    <a:pt x="3921" y="475"/>
                    <a:pt x="4318" y="563"/>
                    <a:pt x="4725" y="763"/>
                  </a:cubicBezTo>
                  <a:cubicBezTo>
                    <a:pt x="4762" y="782"/>
                    <a:pt x="4798" y="790"/>
                    <a:pt x="4831" y="790"/>
                  </a:cubicBezTo>
                  <a:cubicBezTo>
                    <a:pt x="5050" y="790"/>
                    <a:pt x="5174" y="443"/>
                    <a:pt x="4933" y="323"/>
                  </a:cubicBezTo>
                  <a:cubicBezTo>
                    <a:pt x="4497" y="105"/>
                    <a:pt x="4033" y="1"/>
                    <a:pt x="3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72"/>
            <p:cNvSpPr/>
            <p:nvPr/>
          </p:nvSpPr>
          <p:spPr>
            <a:xfrm>
              <a:off x="4211700" y="2203375"/>
              <a:ext cx="52750" cy="76500"/>
            </a:xfrm>
            <a:custGeom>
              <a:avLst/>
              <a:gdLst/>
              <a:ahLst/>
              <a:cxnLst/>
              <a:rect l="l" t="t" r="r" b="b"/>
              <a:pathLst>
                <a:path w="2110" h="3060" extrusionOk="0">
                  <a:moveTo>
                    <a:pt x="1089" y="0"/>
                  </a:moveTo>
                  <a:cubicBezTo>
                    <a:pt x="672" y="0"/>
                    <a:pt x="348" y="348"/>
                    <a:pt x="348" y="765"/>
                  </a:cubicBezTo>
                  <a:lnTo>
                    <a:pt x="348" y="1298"/>
                  </a:lnTo>
                  <a:lnTo>
                    <a:pt x="325" y="1298"/>
                  </a:lnTo>
                  <a:cubicBezTo>
                    <a:pt x="0" y="1298"/>
                    <a:pt x="0" y="1762"/>
                    <a:pt x="325" y="1762"/>
                  </a:cubicBezTo>
                  <a:lnTo>
                    <a:pt x="348" y="1762"/>
                  </a:lnTo>
                  <a:lnTo>
                    <a:pt x="348" y="2295"/>
                  </a:lnTo>
                  <a:cubicBezTo>
                    <a:pt x="348" y="2712"/>
                    <a:pt x="672" y="3059"/>
                    <a:pt x="1089" y="3059"/>
                  </a:cubicBezTo>
                  <a:lnTo>
                    <a:pt x="1367" y="3059"/>
                  </a:lnTo>
                  <a:cubicBezTo>
                    <a:pt x="1785" y="3059"/>
                    <a:pt x="2109" y="2712"/>
                    <a:pt x="2109" y="2318"/>
                  </a:cubicBezTo>
                  <a:cubicBezTo>
                    <a:pt x="2109" y="2179"/>
                    <a:pt x="1993" y="2063"/>
                    <a:pt x="1877" y="2063"/>
                  </a:cubicBezTo>
                  <a:cubicBezTo>
                    <a:pt x="1738" y="2063"/>
                    <a:pt x="1622" y="2179"/>
                    <a:pt x="1622" y="2318"/>
                  </a:cubicBezTo>
                  <a:cubicBezTo>
                    <a:pt x="1622" y="2457"/>
                    <a:pt x="1507" y="2573"/>
                    <a:pt x="1367" y="2573"/>
                  </a:cubicBezTo>
                  <a:lnTo>
                    <a:pt x="1089" y="2573"/>
                  </a:lnTo>
                  <a:cubicBezTo>
                    <a:pt x="950" y="2573"/>
                    <a:pt x="834" y="2457"/>
                    <a:pt x="834" y="2295"/>
                  </a:cubicBezTo>
                  <a:lnTo>
                    <a:pt x="834" y="1762"/>
                  </a:lnTo>
                  <a:lnTo>
                    <a:pt x="1344" y="1762"/>
                  </a:lnTo>
                  <a:cubicBezTo>
                    <a:pt x="1669" y="1762"/>
                    <a:pt x="1669" y="1298"/>
                    <a:pt x="1344" y="1298"/>
                  </a:cubicBezTo>
                  <a:lnTo>
                    <a:pt x="834" y="1298"/>
                  </a:lnTo>
                  <a:lnTo>
                    <a:pt x="834" y="765"/>
                  </a:lnTo>
                  <a:cubicBezTo>
                    <a:pt x="834" y="603"/>
                    <a:pt x="950" y="487"/>
                    <a:pt x="1089" y="487"/>
                  </a:cubicBezTo>
                  <a:lnTo>
                    <a:pt x="1367" y="487"/>
                  </a:lnTo>
                  <a:cubicBezTo>
                    <a:pt x="1507" y="487"/>
                    <a:pt x="1622" y="603"/>
                    <a:pt x="1622" y="742"/>
                  </a:cubicBezTo>
                  <a:cubicBezTo>
                    <a:pt x="1622" y="904"/>
                    <a:pt x="1744" y="985"/>
                    <a:pt x="1866" y="985"/>
                  </a:cubicBezTo>
                  <a:cubicBezTo>
                    <a:pt x="1987" y="985"/>
                    <a:pt x="2109" y="904"/>
                    <a:pt x="2109" y="742"/>
                  </a:cubicBezTo>
                  <a:cubicBezTo>
                    <a:pt x="2109" y="348"/>
                    <a:pt x="1785" y="0"/>
                    <a:pt x="1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72"/>
            <p:cNvSpPr/>
            <p:nvPr/>
          </p:nvSpPr>
          <p:spPr>
            <a:xfrm>
              <a:off x="3912725" y="2035925"/>
              <a:ext cx="175575" cy="150350"/>
            </a:xfrm>
            <a:custGeom>
              <a:avLst/>
              <a:gdLst/>
              <a:ahLst/>
              <a:cxnLst/>
              <a:rect l="l" t="t" r="r" b="b"/>
              <a:pathLst>
                <a:path w="7023" h="6014" extrusionOk="0">
                  <a:moveTo>
                    <a:pt x="4010" y="481"/>
                  </a:moveTo>
                  <a:cubicBezTo>
                    <a:pt x="5307" y="481"/>
                    <a:pt x="6559" y="1492"/>
                    <a:pt x="6559" y="3013"/>
                  </a:cubicBezTo>
                  <a:cubicBezTo>
                    <a:pt x="6536" y="4404"/>
                    <a:pt x="5424" y="5540"/>
                    <a:pt x="4033" y="5540"/>
                  </a:cubicBezTo>
                  <a:cubicBezTo>
                    <a:pt x="1785" y="5540"/>
                    <a:pt x="650" y="2805"/>
                    <a:pt x="2249" y="1229"/>
                  </a:cubicBezTo>
                  <a:cubicBezTo>
                    <a:pt x="2758" y="712"/>
                    <a:pt x="3389" y="481"/>
                    <a:pt x="4010" y="481"/>
                  </a:cubicBezTo>
                  <a:close/>
                  <a:moveTo>
                    <a:pt x="4033" y="1"/>
                  </a:moveTo>
                  <a:cubicBezTo>
                    <a:pt x="1345" y="1"/>
                    <a:pt x="1" y="3245"/>
                    <a:pt x="1901" y="5122"/>
                  </a:cubicBezTo>
                  <a:cubicBezTo>
                    <a:pt x="2517" y="5738"/>
                    <a:pt x="3271" y="6013"/>
                    <a:pt x="4010" y="6013"/>
                  </a:cubicBezTo>
                  <a:cubicBezTo>
                    <a:pt x="5551" y="6013"/>
                    <a:pt x="7023" y="4815"/>
                    <a:pt x="7023" y="3013"/>
                  </a:cubicBezTo>
                  <a:cubicBezTo>
                    <a:pt x="7023" y="1345"/>
                    <a:pt x="5679" y="1"/>
                    <a:pt x="40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72"/>
            <p:cNvSpPr/>
            <p:nvPr/>
          </p:nvSpPr>
          <p:spPr>
            <a:xfrm>
              <a:off x="3985725" y="2071150"/>
              <a:ext cx="49275" cy="76050"/>
            </a:xfrm>
            <a:custGeom>
              <a:avLst/>
              <a:gdLst/>
              <a:ahLst/>
              <a:cxnLst/>
              <a:rect l="l" t="t" r="r" b="b"/>
              <a:pathLst>
                <a:path w="1971" h="3042" extrusionOk="0">
                  <a:moveTo>
                    <a:pt x="1345" y="1"/>
                  </a:moveTo>
                  <a:cubicBezTo>
                    <a:pt x="1322" y="1"/>
                    <a:pt x="1299" y="2"/>
                    <a:pt x="1275" y="5"/>
                  </a:cubicBezTo>
                  <a:cubicBezTo>
                    <a:pt x="1067" y="5"/>
                    <a:pt x="719" y="75"/>
                    <a:pt x="580" y="631"/>
                  </a:cubicBezTo>
                  <a:cubicBezTo>
                    <a:pt x="534" y="840"/>
                    <a:pt x="511" y="1071"/>
                    <a:pt x="511" y="1280"/>
                  </a:cubicBezTo>
                  <a:lnTo>
                    <a:pt x="233" y="1280"/>
                  </a:lnTo>
                  <a:cubicBezTo>
                    <a:pt x="94" y="1280"/>
                    <a:pt x="1" y="1396"/>
                    <a:pt x="1" y="1535"/>
                  </a:cubicBezTo>
                  <a:cubicBezTo>
                    <a:pt x="1" y="1651"/>
                    <a:pt x="94" y="1767"/>
                    <a:pt x="233" y="1767"/>
                  </a:cubicBezTo>
                  <a:lnTo>
                    <a:pt x="511" y="1767"/>
                  </a:lnTo>
                  <a:cubicBezTo>
                    <a:pt x="488" y="2091"/>
                    <a:pt x="395" y="2392"/>
                    <a:pt x="279" y="2694"/>
                  </a:cubicBezTo>
                  <a:cubicBezTo>
                    <a:pt x="209" y="2856"/>
                    <a:pt x="325" y="3041"/>
                    <a:pt x="488" y="3041"/>
                  </a:cubicBezTo>
                  <a:lnTo>
                    <a:pt x="1530" y="3041"/>
                  </a:lnTo>
                  <a:cubicBezTo>
                    <a:pt x="1646" y="3041"/>
                    <a:pt x="1762" y="2949"/>
                    <a:pt x="1762" y="2810"/>
                  </a:cubicBezTo>
                  <a:cubicBezTo>
                    <a:pt x="1762" y="2670"/>
                    <a:pt x="1646" y="2578"/>
                    <a:pt x="1530" y="2578"/>
                  </a:cubicBezTo>
                  <a:lnTo>
                    <a:pt x="835" y="2578"/>
                  </a:lnTo>
                  <a:cubicBezTo>
                    <a:pt x="928" y="2300"/>
                    <a:pt x="974" y="2045"/>
                    <a:pt x="974" y="1767"/>
                  </a:cubicBezTo>
                  <a:lnTo>
                    <a:pt x="1275" y="1767"/>
                  </a:lnTo>
                  <a:cubicBezTo>
                    <a:pt x="1415" y="1767"/>
                    <a:pt x="1507" y="1651"/>
                    <a:pt x="1507" y="1512"/>
                  </a:cubicBezTo>
                  <a:cubicBezTo>
                    <a:pt x="1507" y="1396"/>
                    <a:pt x="1415" y="1280"/>
                    <a:pt x="1275" y="1280"/>
                  </a:cubicBezTo>
                  <a:lnTo>
                    <a:pt x="997" y="1280"/>
                  </a:lnTo>
                  <a:cubicBezTo>
                    <a:pt x="997" y="1095"/>
                    <a:pt x="1021" y="909"/>
                    <a:pt x="1067" y="747"/>
                  </a:cubicBezTo>
                  <a:cubicBezTo>
                    <a:pt x="1136" y="469"/>
                    <a:pt x="1229" y="469"/>
                    <a:pt x="1275" y="469"/>
                  </a:cubicBezTo>
                  <a:cubicBezTo>
                    <a:pt x="1345" y="469"/>
                    <a:pt x="1391" y="492"/>
                    <a:pt x="1438" y="538"/>
                  </a:cubicBezTo>
                  <a:cubicBezTo>
                    <a:pt x="1461" y="608"/>
                    <a:pt x="1484" y="677"/>
                    <a:pt x="1484" y="747"/>
                  </a:cubicBezTo>
                  <a:cubicBezTo>
                    <a:pt x="1484" y="863"/>
                    <a:pt x="1577" y="979"/>
                    <a:pt x="1716" y="1002"/>
                  </a:cubicBezTo>
                  <a:cubicBezTo>
                    <a:pt x="1832" y="1002"/>
                    <a:pt x="1948" y="886"/>
                    <a:pt x="1971" y="770"/>
                  </a:cubicBezTo>
                  <a:cubicBezTo>
                    <a:pt x="1971" y="562"/>
                    <a:pt x="1901" y="353"/>
                    <a:pt x="1762" y="191"/>
                  </a:cubicBezTo>
                  <a:cubicBezTo>
                    <a:pt x="1641" y="69"/>
                    <a:pt x="1502" y="1"/>
                    <a:pt x="1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72"/>
            <p:cNvSpPr/>
            <p:nvPr/>
          </p:nvSpPr>
          <p:spPr>
            <a:xfrm>
              <a:off x="3948250" y="2195100"/>
              <a:ext cx="61625" cy="97050"/>
            </a:xfrm>
            <a:custGeom>
              <a:avLst/>
              <a:gdLst/>
              <a:ahLst/>
              <a:cxnLst/>
              <a:rect l="l" t="t" r="r" b="b"/>
              <a:pathLst>
                <a:path w="2465" h="3882" extrusionOk="0">
                  <a:moveTo>
                    <a:pt x="1410" y="1"/>
                  </a:moveTo>
                  <a:cubicBezTo>
                    <a:pt x="1393" y="1"/>
                    <a:pt x="1377" y="3"/>
                    <a:pt x="1361" y="7"/>
                  </a:cubicBezTo>
                  <a:cubicBezTo>
                    <a:pt x="1314" y="30"/>
                    <a:pt x="1268" y="53"/>
                    <a:pt x="1245" y="76"/>
                  </a:cubicBezTo>
                  <a:cubicBezTo>
                    <a:pt x="1199" y="100"/>
                    <a:pt x="1175" y="146"/>
                    <a:pt x="1129" y="169"/>
                  </a:cubicBezTo>
                  <a:lnTo>
                    <a:pt x="179" y="1096"/>
                  </a:lnTo>
                  <a:cubicBezTo>
                    <a:pt x="1" y="1274"/>
                    <a:pt x="151" y="1520"/>
                    <a:pt x="335" y="1520"/>
                  </a:cubicBezTo>
                  <a:cubicBezTo>
                    <a:pt x="391" y="1520"/>
                    <a:pt x="449" y="1498"/>
                    <a:pt x="503" y="1444"/>
                  </a:cubicBezTo>
                  <a:lnTo>
                    <a:pt x="944" y="1027"/>
                  </a:lnTo>
                  <a:lnTo>
                    <a:pt x="944" y="1027"/>
                  </a:lnTo>
                  <a:cubicBezTo>
                    <a:pt x="897" y="1305"/>
                    <a:pt x="874" y="1560"/>
                    <a:pt x="874" y="1838"/>
                  </a:cubicBezTo>
                  <a:cubicBezTo>
                    <a:pt x="874" y="2487"/>
                    <a:pt x="990" y="3112"/>
                    <a:pt x="1199" y="3715"/>
                  </a:cubicBezTo>
                  <a:cubicBezTo>
                    <a:pt x="1232" y="3817"/>
                    <a:pt x="1329" y="3881"/>
                    <a:pt x="1423" y="3881"/>
                  </a:cubicBezTo>
                  <a:cubicBezTo>
                    <a:pt x="1458" y="3881"/>
                    <a:pt x="1492" y="3873"/>
                    <a:pt x="1523" y="3854"/>
                  </a:cubicBezTo>
                  <a:cubicBezTo>
                    <a:pt x="1639" y="3808"/>
                    <a:pt x="1685" y="3692"/>
                    <a:pt x="1662" y="3576"/>
                  </a:cubicBezTo>
                  <a:cubicBezTo>
                    <a:pt x="1477" y="3020"/>
                    <a:pt x="1361" y="2440"/>
                    <a:pt x="1361" y="1861"/>
                  </a:cubicBezTo>
                  <a:cubicBezTo>
                    <a:pt x="1361" y="1490"/>
                    <a:pt x="1407" y="1142"/>
                    <a:pt x="1477" y="795"/>
                  </a:cubicBezTo>
                  <a:lnTo>
                    <a:pt x="1940" y="1467"/>
                  </a:lnTo>
                  <a:cubicBezTo>
                    <a:pt x="1995" y="1549"/>
                    <a:pt x="2068" y="1583"/>
                    <a:pt x="2139" y="1583"/>
                  </a:cubicBezTo>
                  <a:cubicBezTo>
                    <a:pt x="2308" y="1583"/>
                    <a:pt x="2465" y="1392"/>
                    <a:pt x="2334" y="1212"/>
                  </a:cubicBezTo>
                  <a:lnTo>
                    <a:pt x="2334" y="1189"/>
                  </a:lnTo>
                  <a:lnTo>
                    <a:pt x="1616" y="123"/>
                  </a:lnTo>
                  <a:cubicBezTo>
                    <a:pt x="1577" y="46"/>
                    <a:pt x="1491" y="1"/>
                    <a:pt x="1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72"/>
            <p:cNvSpPr/>
            <p:nvPr/>
          </p:nvSpPr>
          <p:spPr>
            <a:xfrm>
              <a:off x="4103350" y="2100225"/>
              <a:ext cx="117050" cy="56825"/>
            </a:xfrm>
            <a:custGeom>
              <a:avLst/>
              <a:gdLst/>
              <a:ahLst/>
              <a:cxnLst/>
              <a:rect l="l" t="t" r="r" b="b"/>
              <a:pathLst>
                <a:path w="4682" h="2273" extrusionOk="0">
                  <a:moveTo>
                    <a:pt x="411" y="0"/>
                  </a:moveTo>
                  <a:cubicBezTo>
                    <a:pt x="382" y="0"/>
                    <a:pt x="354" y="1"/>
                    <a:pt x="325" y="1"/>
                  </a:cubicBezTo>
                  <a:cubicBezTo>
                    <a:pt x="0" y="1"/>
                    <a:pt x="0" y="465"/>
                    <a:pt x="325" y="465"/>
                  </a:cubicBezTo>
                  <a:cubicBezTo>
                    <a:pt x="1576" y="465"/>
                    <a:pt x="2805" y="928"/>
                    <a:pt x="3755" y="1786"/>
                  </a:cubicBezTo>
                  <a:lnTo>
                    <a:pt x="3407" y="1786"/>
                  </a:lnTo>
                  <a:cubicBezTo>
                    <a:pt x="3268" y="1786"/>
                    <a:pt x="3152" y="1901"/>
                    <a:pt x="3152" y="2040"/>
                  </a:cubicBezTo>
                  <a:cubicBezTo>
                    <a:pt x="3152" y="2156"/>
                    <a:pt x="3268" y="2272"/>
                    <a:pt x="3407" y="2272"/>
                  </a:cubicBezTo>
                  <a:lnTo>
                    <a:pt x="4427" y="2272"/>
                  </a:lnTo>
                  <a:cubicBezTo>
                    <a:pt x="4566" y="2272"/>
                    <a:pt x="4659" y="2156"/>
                    <a:pt x="4682" y="2040"/>
                  </a:cubicBezTo>
                  <a:lnTo>
                    <a:pt x="4682" y="998"/>
                  </a:lnTo>
                  <a:cubicBezTo>
                    <a:pt x="4659" y="859"/>
                    <a:pt x="4566" y="766"/>
                    <a:pt x="4427" y="766"/>
                  </a:cubicBezTo>
                  <a:cubicBezTo>
                    <a:pt x="4311" y="766"/>
                    <a:pt x="4195" y="859"/>
                    <a:pt x="4195" y="998"/>
                  </a:cubicBezTo>
                  <a:lnTo>
                    <a:pt x="4195" y="1531"/>
                  </a:lnTo>
                  <a:cubicBezTo>
                    <a:pt x="3173" y="554"/>
                    <a:pt x="1817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72"/>
            <p:cNvSpPr/>
            <p:nvPr/>
          </p:nvSpPr>
          <p:spPr>
            <a:xfrm>
              <a:off x="4124200" y="2325050"/>
              <a:ext cx="95050" cy="70200"/>
            </a:xfrm>
            <a:custGeom>
              <a:avLst/>
              <a:gdLst/>
              <a:ahLst/>
              <a:cxnLst/>
              <a:rect l="l" t="t" r="r" b="b"/>
              <a:pathLst>
                <a:path w="3802" h="2808" extrusionOk="0">
                  <a:moveTo>
                    <a:pt x="3503" y="0"/>
                  </a:moveTo>
                  <a:cubicBezTo>
                    <a:pt x="3442" y="0"/>
                    <a:pt x="3384" y="23"/>
                    <a:pt x="3338" y="70"/>
                  </a:cubicBezTo>
                  <a:cubicBezTo>
                    <a:pt x="2643" y="858"/>
                    <a:pt x="1739" y="1391"/>
                    <a:pt x="719" y="1645"/>
                  </a:cubicBezTo>
                  <a:lnTo>
                    <a:pt x="997" y="1112"/>
                  </a:lnTo>
                  <a:cubicBezTo>
                    <a:pt x="1044" y="997"/>
                    <a:pt x="997" y="858"/>
                    <a:pt x="881" y="788"/>
                  </a:cubicBezTo>
                  <a:cubicBezTo>
                    <a:pt x="851" y="776"/>
                    <a:pt x="820" y="770"/>
                    <a:pt x="789" y="770"/>
                  </a:cubicBezTo>
                  <a:cubicBezTo>
                    <a:pt x="698" y="770"/>
                    <a:pt x="608" y="818"/>
                    <a:pt x="557" y="904"/>
                  </a:cubicBezTo>
                  <a:lnTo>
                    <a:pt x="70" y="1924"/>
                  </a:lnTo>
                  <a:cubicBezTo>
                    <a:pt x="1" y="2063"/>
                    <a:pt x="47" y="2202"/>
                    <a:pt x="163" y="2248"/>
                  </a:cubicBezTo>
                  <a:lnTo>
                    <a:pt x="1206" y="2781"/>
                  </a:lnTo>
                  <a:cubicBezTo>
                    <a:pt x="1243" y="2800"/>
                    <a:pt x="1279" y="2808"/>
                    <a:pt x="1313" y="2808"/>
                  </a:cubicBezTo>
                  <a:cubicBezTo>
                    <a:pt x="1531" y="2808"/>
                    <a:pt x="1655" y="2461"/>
                    <a:pt x="1414" y="2341"/>
                  </a:cubicBezTo>
                  <a:lnTo>
                    <a:pt x="928" y="2109"/>
                  </a:lnTo>
                  <a:cubicBezTo>
                    <a:pt x="1994" y="1808"/>
                    <a:pt x="2967" y="1228"/>
                    <a:pt x="3709" y="394"/>
                  </a:cubicBezTo>
                  <a:cubicBezTo>
                    <a:pt x="3801" y="301"/>
                    <a:pt x="3778" y="139"/>
                    <a:pt x="3686" y="70"/>
                  </a:cubicBezTo>
                  <a:cubicBezTo>
                    <a:pt x="3628" y="23"/>
                    <a:pt x="3564" y="0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1" name="Google Shape;5131;p72"/>
          <p:cNvGrpSpPr/>
          <p:nvPr/>
        </p:nvGrpSpPr>
        <p:grpSpPr>
          <a:xfrm>
            <a:off x="3984753" y="2748294"/>
            <a:ext cx="457725" cy="408975"/>
            <a:chOff x="4089450" y="2681125"/>
            <a:chExt cx="457725" cy="408975"/>
          </a:xfrm>
        </p:grpSpPr>
        <p:sp>
          <p:nvSpPr>
            <p:cNvPr id="5132" name="Google Shape;5132;p72"/>
            <p:cNvSpPr/>
            <p:nvPr/>
          </p:nvSpPr>
          <p:spPr>
            <a:xfrm>
              <a:off x="4089450" y="2681125"/>
              <a:ext cx="454425" cy="408975"/>
            </a:xfrm>
            <a:custGeom>
              <a:avLst/>
              <a:gdLst/>
              <a:ahLst/>
              <a:cxnLst/>
              <a:rect l="l" t="t" r="r" b="b"/>
              <a:pathLst>
                <a:path w="18177" h="16359" extrusionOk="0">
                  <a:moveTo>
                    <a:pt x="7904" y="385"/>
                  </a:moveTo>
                  <a:cubicBezTo>
                    <a:pt x="10954" y="385"/>
                    <a:pt x="13882" y="2761"/>
                    <a:pt x="13882" y="6337"/>
                  </a:cubicBezTo>
                  <a:cubicBezTo>
                    <a:pt x="13859" y="9604"/>
                    <a:pt x="11217" y="12246"/>
                    <a:pt x="7949" y="12269"/>
                  </a:cubicBezTo>
                  <a:cubicBezTo>
                    <a:pt x="2665" y="12269"/>
                    <a:pt x="0" y="5873"/>
                    <a:pt x="3755" y="2142"/>
                  </a:cubicBezTo>
                  <a:cubicBezTo>
                    <a:pt x="4961" y="928"/>
                    <a:pt x="6446" y="385"/>
                    <a:pt x="7904" y="385"/>
                  </a:cubicBezTo>
                  <a:close/>
                  <a:moveTo>
                    <a:pt x="14624" y="12484"/>
                  </a:moveTo>
                  <a:cubicBezTo>
                    <a:pt x="14757" y="12484"/>
                    <a:pt x="14890" y="12536"/>
                    <a:pt x="14995" y="12640"/>
                  </a:cubicBezTo>
                  <a:lnTo>
                    <a:pt x="17312" y="14958"/>
                  </a:lnTo>
                  <a:cubicBezTo>
                    <a:pt x="17567" y="15213"/>
                    <a:pt x="17497" y="15607"/>
                    <a:pt x="17219" y="15792"/>
                  </a:cubicBezTo>
                  <a:cubicBezTo>
                    <a:pt x="17135" y="15839"/>
                    <a:pt x="17040" y="15863"/>
                    <a:pt x="16945" y="15863"/>
                  </a:cubicBezTo>
                  <a:cubicBezTo>
                    <a:pt x="16805" y="15863"/>
                    <a:pt x="16667" y="15810"/>
                    <a:pt x="16570" y="15699"/>
                  </a:cubicBezTo>
                  <a:lnTo>
                    <a:pt x="14253" y="13382"/>
                  </a:lnTo>
                  <a:cubicBezTo>
                    <a:pt x="14044" y="13173"/>
                    <a:pt x="14044" y="12849"/>
                    <a:pt x="14253" y="12640"/>
                  </a:cubicBezTo>
                  <a:cubicBezTo>
                    <a:pt x="14357" y="12536"/>
                    <a:pt x="14490" y="12484"/>
                    <a:pt x="14624" y="12484"/>
                  </a:cubicBezTo>
                  <a:close/>
                  <a:moveTo>
                    <a:pt x="7964" y="1"/>
                  </a:moveTo>
                  <a:cubicBezTo>
                    <a:pt x="6339" y="1"/>
                    <a:pt x="4714" y="615"/>
                    <a:pt x="3476" y="1841"/>
                  </a:cubicBezTo>
                  <a:cubicBezTo>
                    <a:pt x="1020" y="4297"/>
                    <a:pt x="950" y="8260"/>
                    <a:pt x="3361" y="10763"/>
                  </a:cubicBezTo>
                  <a:cubicBezTo>
                    <a:pt x="4605" y="12080"/>
                    <a:pt x="6278" y="12742"/>
                    <a:pt x="7956" y="12742"/>
                  </a:cubicBezTo>
                  <a:cubicBezTo>
                    <a:pt x="9496" y="12742"/>
                    <a:pt x="11040" y="12185"/>
                    <a:pt x="12260" y="11064"/>
                  </a:cubicBezTo>
                  <a:lnTo>
                    <a:pt x="13743" y="12524"/>
                  </a:lnTo>
                  <a:cubicBezTo>
                    <a:pt x="13535" y="12918"/>
                    <a:pt x="13604" y="13428"/>
                    <a:pt x="13928" y="13729"/>
                  </a:cubicBezTo>
                  <a:lnTo>
                    <a:pt x="16246" y="16047"/>
                  </a:lnTo>
                  <a:cubicBezTo>
                    <a:pt x="16458" y="16265"/>
                    <a:pt x="16708" y="16359"/>
                    <a:pt x="16952" y="16359"/>
                  </a:cubicBezTo>
                  <a:cubicBezTo>
                    <a:pt x="17589" y="16359"/>
                    <a:pt x="18176" y="15718"/>
                    <a:pt x="17891" y="14981"/>
                  </a:cubicBezTo>
                  <a:cubicBezTo>
                    <a:pt x="17845" y="14842"/>
                    <a:pt x="17752" y="14726"/>
                    <a:pt x="17660" y="14610"/>
                  </a:cubicBezTo>
                  <a:lnTo>
                    <a:pt x="15342" y="12293"/>
                  </a:lnTo>
                  <a:cubicBezTo>
                    <a:pt x="15146" y="12096"/>
                    <a:pt x="14890" y="11996"/>
                    <a:pt x="14634" y="11996"/>
                  </a:cubicBezTo>
                  <a:cubicBezTo>
                    <a:pt x="14437" y="11996"/>
                    <a:pt x="14239" y="12056"/>
                    <a:pt x="14068" y="12177"/>
                  </a:cubicBezTo>
                  <a:lnTo>
                    <a:pt x="12607" y="10717"/>
                  </a:lnTo>
                  <a:cubicBezTo>
                    <a:pt x="14995" y="8191"/>
                    <a:pt x="14879" y="4228"/>
                    <a:pt x="12399" y="1794"/>
                  </a:cubicBezTo>
                  <a:cubicBezTo>
                    <a:pt x="11168" y="598"/>
                    <a:pt x="9566" y="1"/>
                    <a:pt x="7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72"/>
            <p:cNvSpPr/>
            <p:nvPr/>
          </p:nvSpPr>
          <p:spPr>
            <a:xfrm>
              <a:off x="4135800" y="2704675"/>
              <a:ext cx="304200" cy="269600"/>
            </a:xfrm>
            <a:custGeom>
              <a:avLst/>
              <a:gdLst/>
              <a:ahLst/>
              <a:cxnLst/>
              <a:rect l="l" t="t" r="r" b="b"/>
              <a:pathLst>
                <a:path w="12168" h="10784" extrusionOk="0">
                  <a:moveTo>
                    <a:pt x="6085" y="1"/>
                  </a:moveTo>
                  <a:cubicBezTo>
                    <a:pt x="4008" y="1"/>
                    <a:pt x="2031" y="1201"/>
                    <a:pt x="1159" y="3193"/>
                  </a:cubicBezTo>
                  <a:cubicBezTo>
                    <a:pt x="0" y="5812"/>
                    <a:pt x="1066" y="8871"/>
                    <a:pt x="3616" y="10192"/>
                  </a:cubicBezTo>
                  <a:cubicBezTo>
                    <a:pt x="4396" y="10593"/>
                    <a:pt x="5233" y="10783"/>
                    <a:pt x="6061" y="10783"/>
                  </a:cubicBezTo>
                  <a:cubicBezTo>
                    <a:pt x="7915" y="10783"/>
                    <a:pt x="9721" y="9827"/>
                    <a:pt x="10730" y="8129"/>
                  </a:cubicBezTo>
                  <a:cubicBezTo>
                    <a:pt x="12167" y="5673"/>
                    <a:pt x="11472" y="2521"/>
                    <a:pt x="9108" y="922"/>
                  </a:cubicBezTo>
                  <a:cubicBezTo>
                    <a:pt x="9065" y="896"/>
                    <a:pt x="9015" y="883"/>
                    <a:pt x="8965" y="883"/>
                  </a:cubicBezTo>
                  <a:cubicBezTo>
                    <a:pt x="8884" y="883"/>
                    <a:pt x="8804" y="919"/>
                    <a:pt x="8760" y="991"/>
                  </a:cubicBezTo>
                  <a:cubicBezTo>
                    <a:pt x="8691" y="1084"/>
                    <a:pt x="8714" y="1246"/>
                    <a:pt x="8830" y="1316"/>
                  </a:cubicBezTo>
                  <a:cubicBezTo>
                    <a:pt x="10962" y="2753"/>
                    <a:pt x="11588" y="5603"/>
                    <a:pt x="10290" y="7828"/>
                  </a:cubicBezTo>
                  <a:cubicBezTo>
                    <a:pt x="9380" y="9345"/>
                    <a:pt x="7766" y="10201"/>
                    <a:pt x="6100" y="10201"/>
                  </a:cubicBezTo>
                  <a:cubicBezTo>
                    <a:pt x="5348" y="10201"/>
                    <a:pt x="4584" y="10027"/>
                    <a:pt x="3870" y="9659"/>
                  </a:cubicBezTo>
                  <a:cubicBezTo>
                    <a:pt x="1599" y="8477"/>
                    <a:pt x="626" y="5719"/>
                    <a:pt x="1669" y="3378"/>
                  </a:cubicBezTo>
                  <a:cubicBezTo>
                    <a:pt x="2453" y="1560"/>
                    <a:pt x="4238" y="482"/>
                    <a:pt x="6117" y="482"/>
                  </a:cubicBezTo>
                  <a:cubicBezTo>
                    <a:pt x="6681" y="482"/>
                    <a:pt x="7254" y="579"/>
                    <a:pt x="7810" y="783"/>
                  </a:cubicBezTo>
                  <a:cubicBezTo>
                    <a:pt x="7845" y="796"/>
                    <a:pt x="7877" y="802"/>
                    <a:pt x="7908" y="802"/>
                  </a:cubicBezTo>
                  <a:cubicBezTo>
                    <a:pt x="8143" y="802"/>
                    <a:pt x="8239" y="445"/>
                    <a:pt x="7972" y="342"/>
                  </a:cubicBezTo>
                  <a:cubicBezTo>
                    <a:pt x="7353" y="111"/>
                    <a:pt x="6714" y="1"/>
                    <a:pt x="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72"/>
            <p:cNvSpPr/>
            <p:nvPr/>
          </p:nvSpPr>
          <p:spPr>
            <a:xfrm>
              <a:off x="4214600" y="2729300"/>
              <a:ext cx="146975" cy="217875"/>
            </a:xfrm>
            <a:custGeom>
              <a:avLst/>
              <a:gdLst/>
              <a:ahLst/>
              <a:cxnLst/>
              <a:rect l="l" t="t" r="r" b="b"/>
              <a:pathLst>
                <a:path w="5879" h="8715" extrusionOk="0">
                  <a:moveTo>
                    <a:pt x="2943" y="516"/>
                  </a:moveTo>
                  <a:cubicBezTo>
                    <a:pt x="3013" y="516"/>
                    <a:pt x="3082" y="586"/>
                    <a:pt x="3082" y="678"/>
                  </a:cubicBezTo>
                  <a:lnTo>
                    <a:pt x="3082" y="1304"/>
                  </a:lnTo>
                  <a:cubicBezTo>
                    <a:pt x="3082" y="1443"/>
                    <a:pt x="3198" y="1559"/>
                    <a:pt x="3314" y="1559"/>
                  </a:cubicBezTo>
                  <a:cubicBezTo>
                    <a:pt x="4033" y="1559"/>
                    <a:pt x="4612" y="2138"/>
                    <a:pt x="4612" y="2857"/>
                  </a:cubicBezTo>
                  <a:lnTo>
                    <a:pt x="4612" y="3251"/>
                  </a:lnTo>
                  <a:cubicBezTo>
                    <a:pt x="4612" y="3320"/>
                    <a:pt x="4566" y="3390"/>
                    <a:pt x="4473" y="3390"/>
                  </a:cubicBezTo>
                  <a:cubicBezTo>
                    <a:pt x="4403" y="3390"/>
                    <a:pt x="4334" y="3320"/>
                    <a:pt x="4334" y="3251"/>
                  </a:cubicBezTo>
                  <a:lnTo>
                    <a:pt x="4334" y="2857"/>
                  </a:lnTo>
                  <a:cubicBezTo>
                    <a:pt x="4334" y="2301"/>
                    <a:pt x="3870" y="1837"/>
                    <a:pt x="3314" y="1837"/>
                  </a:cubicBezTo>
                  <a:lnTo>
                    <a:pt x="2735" y="1837"/>
                  </a:lnTo>
                  <a:cubicBezTo>
                    <a:pt x="1136" y="1837"/>
                    <a:pt x="1136" y="4247"/>
                    <a:pt x="2735" y="4247"/>
                  </a:cubicBezTo>
                  <a:lnTo>
                    <a:pt x="3129" y="4247"/>
                  </a:lnTo>
                  <a:cubicBezTo>
                    <a:pt x="5029" y="4247"/>
                    <a:pt x="5168" y="7028"/>
                    <a:pt x="3291" y="7237"/>
                  </a:cubicBezTo>
                  <a:cubicBezTo>
                    <a:pt x="3175" y="7237"/>
                    <a:pt x="3082" y="7353"/>
                    <a:pt x="3082" y="7469"/>
                  </a:cubicBezTo>
                  <a:lnTo>
                    <a:pt x="3082" y="8141"/>
                  </a:lnTo>
                  <a:cubicBezTo>
                    <a:pt x="3082" y="8210"/>
                    <a:pt x="3013" y="8280"/>
                    <a:pt x="2943" y="8280"/>
                  </a:cubicBezTo>
                  <a:cubicBezTo>
                    <a:pt x="2851" y="8280"/>
                    <a:pt x="2781" y="8210"/>
                    <a:pt x="2781" y="8141"/>
                  </a:cubicBezTo>
                  <a:lnTo>
                    <a:pt x="2781" y="7492"/>
                  </a:lnTo>
                  <a:cubicBezTo>
                    <a:pt x="2781" y="7353"/>
                    <a:pt x="2688" y="7237"/>
                    <a:pt x="2549" y="7237"/>
                  </a:cubicBezTo>
                  <a:cubicBezTo>
                    <a:pt x="1831" y="7237"/>
                    <a:pt x="1251" y="6658"/>
                    <a:pt x="1251" y="5939"/>
                  </a:cubicBezTo>
                  <a:cubicBezTo>
                    <a:pt x="1251" y="5870"/>
                    <a:pt x="1321" y="5800"/>
                    <a:pt x="1391" y="5800"/>
                  </a:cubicBezTo>
                  <a:cubicBezTo>
                    <a:pt x="1460" y="5800"/>
                    <a:pt x="1530" y="5870"/>
                    <a:pt x="1530" y="5939"/>
                  </a:cubicBezTo>
                  <a:cubicBezTo>
                    <a:pt x="1530" y="6495"/>
                    <a:pt x="1993" y="6959"/>
                    <a:pt x="2549" y="6959"/>
                  </a:cubicBezTo>
                  <a:lnTo>
                    <a:pt x="3129" y="6959"/>
                  </a:lnTo>
                  <a:cubicBezTo>
                    <a:pt x="4728" y="6959"/>
                    <a:pt x="4728" y="4549"/>
                    <a:pt x="3129" y="4549"/>
                  </a:cubicBezTo>
                  <a:lnTo>
                    <a:pt x="2735" y="4549"/>
                  </a:lnTo>
                  <a:cubicBezTo>
                    <a:pt x="858" y="4549"/>
                    <a:pt x="695" y="1768"/>
                    <a:pt x="2572" y="1559"/>
                  </a:cubicBezTo>
                  <a:cubicBezTo>
                    <a:pt x="2688" y="1559"/>
                    <a:pt x="2781" y="1443"/>
                    <a:pt x="2781" y="1327"/>
                  </a:cubicBezTo>
                  <a:lnTo>
                    <a:pt x="2781" y="678"/>
                  </a:lnTo>
                  <a:cubicBezTo>
                    <a:pt x="2781" y="586"/>
                    <a:pt x="2851" y="516"/>
                    <a:pt x="2943" y="516"/>
                  </a:cubicBezTo>
                  <a:close/>
                  <a:moveTo>
                    <a:pt x="2935" y="1"/>
                  </a:moveTo>
                  <a:cubicBezTo>
                    <a:pt x="2607" y="1"/>
                    <a:pt x="2283" y="226"/>
                    <a:pt x="2318" y="678"/>
                  </a:cubicBezTo>
                  <a:lnTo>
                    <a:pt x="2318" y="1119"/>
                  </a:lnTo>
                  <a:cubicBezTo>
                    <a:pt x="0" y="1652"/>
                    <a:pt x="394" y="5035"/>
                    <a:pt x="2735" y="5035"/>
                  </a:cubicBezTo>
                  <a:lnTo>
                    <a:pt x="3129" y="5035"/>
                  </a:lnTo>
                  <a:cubicBezTo>
                    <a:pt x="4102" y="5035"/>
                    <a:pt x="4102" y="6472"/>
                    <a:pt x="3129" y="6472"/>
                  </a:cubicBezTo>
                  <a:lnTo>
                    <a:pt x="2549" y="6472"/>
                  </a:lnTo>
                  <a:cubicBezTo>
                    <a:pt x="2248" y="6472"/>
                    <a:pt x="2016" y="6240"/>
                    <a:pt x="2016" y="5939"/>
                  </a:cubicBezTo>
                  <a:cubicBezTo>
                    <a:pt x="2051" y="5499"/>
                    <a:pt x="1721" y="5279"/>
                    <a:pt x="1391" y="5279"/>
                  </a:cubicBezTo>
                  <a:cubicBezTo>
                    <a:pt x="1060" y="5279"/>
                    <a:pt x="730" y="5499"/>
                    <a:pt x="765" y="5939"/>
                  </a:cubicBezTo>
                  <a:cubicBezTo>
                    <a:pt x="765" y="6843"/>
                    <a:pt x="1437" y="7585"/>
                    <a:pt x="2318" y="7724"/>
                  </a:cubicBezTo>
                  <a:lnTo>
                    <a:pt x="2318" y="8141"/>
                  </a:lnTo>
                  <a:cubicBezTo>
                    <a:pt x="2341" y="8523"/>
                    <a:pt x="2636" y="8714"/>
                    <a:pt x="2935" y="8714"/>
                  </a:cubicBezTo>
                  <a:cubicBezTo>
                    <a:pt x="3233" y="8714"/>
                    <a:pt x="3534" y="8523"/>
                    <a:pt x="3569" y="8141"/>
                  </a:cubicBezTo>
                  <a:lnTo>
                    <a:pt x="3569" y="7677"/>
                  </a:lnTo>
                  <a:cubicBezTo>
                    <a:pt x="5879" y="7169"/>
                    <a:pt x="5495" y="3784"/>
                    <a:pt x="3153" y="3784"/>
                  </a:cubicBezTo>
                  <a:cubicBezTo>
                    <a:pt x="3145" y="3784"/>
                    <a:pt x="3137" y="3784"/>
                    <a:pt x="3129" y="3784"/>
                  </a:cubicBezTo>
                  <a:lnTo>
                    <a:pt x="2735" y="3784"/>
                  </a:lnTo>
                  <a:cubicBezTo>
                    <a:pt x="1785" y="3784"/>
                    <a:pt x="1785" y="2324"/>
                    <a:pt x="2735" y="2324"/>
                  </a:cubicBezTo>
                  <a:lnTo>
                    <a:pt x="3314" y="2324"/>
                  </a:lnTo>
                  <a:cubicBezTo>
                    <a:pt x="3615" y="2324"/>
                    <a:pt x="3847" y="2579"/>
                    <a:pt x="3847" y="2857"/>
                  </a:cubicBezTo>
                  <a:lnTo>
                    <a:pt x="3847" y="3251"/>
                  </a:lnTo>
                  <a:cubicBezTo>
                    <a:pt x="3847" y="3598"/>
                    <a:pt x="4125" y="3877"/>
                    <a:pt x="4473" y="3877"/>
                  </a:cubicBezTo>
                  <a:cubicBezTo>
                    <a:pt x="4820" y="3877"/>
                    <a:pt x="5099" y="3598"/>
                    <a:pt x="5099" y="3251"/>
                  </a:cubicBezTo>
                  <a:lnTo>
                    <a:pt x="5099" y="2857"/>
                  </a:lnTo>
                  <a:cubicBezTo>
                    <a:pt x="5099" y="1976"/>
                    <a:pt x="4450" y="1211"/>
                    <a:pt x="3569" y="1096"/>
                  </a:cubicBezTo>
                  <a:lnTo>
                    <a:pt x="3569" y="678"/>
                  </a:lnTo>
                  <a:cubicBezTo>
                    <a:pt x="3592" y="226"/>
                    <a:pt x="3262" y="1"/>
                    <a:pt x="2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72"/>
            <p:cNvSpPr/>
            <p:nvPr/>
          </p:nvSpPr>
          <p:spPr>
            <a:xfrm>
              <a:off x="4499200" y="2774125"/>
              <a:ext cx="47975" cy="130500"/>
            </a:xfrm>
            <a:custGeom>
              <a:avLst/>
              <a:gdLst/>
              <a:ahLst/>
              <a:cxnLst/>
              <a:rect l="l" t="t" r="r" b="b"/>
              <a:pathLst>
                <a:path w="1919" h="5220" extrusionOk="0">
                  <a:moveTo>
                    <a:pt x="362" y="0"/>
                  </a:moveTo>
                  <a:cubicBezTo>
                    <a:pt x="169" y="0"/>
                    <a:pt x="1" y="235"/>
                    <a:pt x="180" y="415"/>
                  </a:cubicBezTo>
                  <a:cubicBezTo>
                    <a:pt x="1386" y="1620"/>
                    <a:pt x="1386" y="3590"/>
                    <a:pt x="180" y="4795"/>
                  </a:cubicBezTo>
                  <a:cubicBezTo>
                    <a:pt x="3" y="4973"/>
                    <a:pt x="166" y="5219"/>
                    <a:pt x="356" y="5219"/>
                  </a:cubicBezTo>
                  <a:cubicBezTo>
                    <a:pt x="414" y="5219"/>
                    <a:pt x="474" y="5197"/>
                    <a:pt x="528" y="5143"/>
                  </a:cubicBezTo>
                  <a:cubicBezTo>
                    <a:pt x="1919" y="3752"/>
                    <a:pt x="1919" y="1481"/>
                    <a:pt x="528" y="67"/>
                  </a:cubicBezTo>
                  <a:cubicBezTo>
                    <a:pt x="476" y="20"/>
                    <a:pt x="418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72"/>
            <p:cNvSpPr/>
            <p:nvPr/>
          </p:nvSpPr>
          <p:spPr>
            <a:xfrm>
              <a:off x="4481175" y="2792425"/>
              <a:ext cx="38200" cy="94000"/>
            </a:xfrm>
            <a:custGeom>
              <a:avLst/>
              <a:gdLst/>
              <a:ahLst/>
              <a:cxnLst/>
              <a:rect l="l" t="t" r="r" b="b"/>
              <a:pathLst>
                <a:path w="1528" h="3760" extrusionOk="0">
                  <a:moveTo>
                    <a:pt x="338" y="0"/>
                  </a:moveTo>
                  <a:cubicBezTo>
                    <a:pt x="153" y="0"/>
                    <a:pt x="0" y="242"/>
                    <a:pt x="160" y="401"/>
                  </a:cubicBezTo>
                  <a:cubicBezTo>
                    <a:pt x="971" y="1212"/>
                    <a:pt x="971" y="2533"/>
                    <a:pt x="160" y="3345"/>
                  </a:cubicBezTo>
                  <a:cubicBezTo>
                    <a:pt x="90" y="3437"/>
                    <a:pt x="90" y="3576"/>
                    <a:pt x="160" y="3669"/>
                  </a:cubicBezTo>
                  <a:cubicBezTo>
                    <a:pt x="209" y="3730"/>
                    <a:pt x="277" y="3759"/>
                    <a:pt x="348" y="3759"/>
                  </a:cubicBezTo>
                  <a:cubicBezTo>
                    <a:pt x="411" y="3759"/>
                    <a:pt x="476" y="3736"/>
                    <a:pt x="531" y="3692"/>
                  </a:cubicBezTo>
                  <a:cubicBezTo>
                    <a:pt x="1527" y="2696"/>
                    <a:pt x="1527" y="1073"/>
                    <a:pt x="531" y="77"/>
                  </a:cubicBezTo>
                  <a:lnTo>
                    <a:pt x="507" y="77"/>
                  </a:lnTo>
                  <a:cubicBezTo>
                    <a:pt x="453" y="23"/>
                    <a:pt x="39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72"/>
            <p:cNvSpPr/>
            <p:nvPr/>
          </p:nvSpPr>
          <p:spPr>
            <a:xfrm>
              <a:off x="4462750" y="2810375"/>
              <a:ext cx="27650" cy="57750"/>
            </a:xfrm>
            <a:custGeom>
              <a:avLst/>
              <a:gdLst/>
              <a:ahLst/>
              <a:cxnLst/>
              <a:rect l="l" t="t" r="r" b="b"/>
              <a:pathLst>
                <a:path w="1106" h="2310" extrusionOk="0">
                  <a:moveTo>
                    <a:pt x="354" y="1"/>
                  </a:moveTo>
                  <a:cubicBezTo>
                    <a:pt x="164" y="1"/>
                    <a:pt x="1" y="247"/>
                    <a:pt x="178" y="425"/>
                  </a:cubicBezTo>
                  <a:cubicBezTo>
                    <a:pt x="596" y="819"/>
                    <a:pt x="596" y="1491"/>
                    <a:pt x="178" y="1908"/>
                  </a:cubicBezTo>
                  <a:cubicBezTo>
                    <a:pt x="1" y="2068"/>
                    <a:pt x="163" y="2309"/>
                    <a:pt x="353" y="2309"/>
                  </a:cubicBezTo>
                  <a:cubicBezTo>
                    <a:pt x="411" y="2309"/>
                    <a:pt x="472" y="2287"/>
                    <a:pt x="526" y="2233"/>
                  </a:cubicBezTo>
                  <a:cubicBezTo>
                    <a:pt x="1105" y="1630"/>
                    <a:pt x="1105" y="680"/>
                    <a:pt x="526" y="77"/>
                  </a:cubicBezTo>
                  <a:cubicBezTo>
                    <a:pt x="472" y="23"/>
                    <a:pt x="412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72"/>
            <p:cNvSpPr/>
            <p:nvPr/>
          </p:nvSpPr>
          <p:spPr>
            <a:xfrm>
              <a:off x="4220425" y="3053150"/>
              <a:ext cx="133250" cy="36700"/>
            </a:xfrm>
            <a:custGeom>
              <a:avLst/>
              <a:gdLst/>
              <a:ahLst/>
              <a:cxnLst/>
              <a:rect l="l" t="t" r="r" b="b"/>
              <a:pathLst>
                <a:path w="5330" h="1468" extrusionOk="0">
                  <a:moveTo>
                    <a:pt x="340" y="0"/>
                  </a:moveTo>
                  <a:cubicBezTo>
                    <a:pt x="155" y="0"/>
                    <a:pt x="1" y="246"/>
                    <a:pt x="161" y="424"/>
                  </a:cubicBezTo>
                  <a:cubicBezTo>
                    <a:pt x="868" y="1120"/>
                    <a:pt x="1789" y="1467"/>
                    <a:pt x="2707" y="1467"/>
                  </a:cubicBezTo>
                  <a:cubicBezTo>
                    <a:pt x="3626" y="1467"/>
                    <a:pt x="4541" y="1120"/>
                    <a:pt x="5236" y="424"/>
                  </a:cubicBezTo>
                  <a:cubicBezTo>
                    <a:pt x="5329" y="308"/>
                    <a:pt x="5329" y="169"/>
                    <a:pt x="5236" y="77"/>
                  </a:cubicBezTo>
                  <a:cubicBezTo>
                    <a:pt x="5190" y="30"/>
                    <a:pt x="5126" y="7"/>
                    <a:pt x="5063" y="7"/>
                  </a:cubicBezTo>
                  <a:cubicBezTo>
                    <a:pt x="4999" y="7"/>
                    <a:pt x="4935" y="30"/>
                    <a:pt x="4889" y="77"/>
                  </a:cubicBezTo>
                  <a:cubicBezTo>
                    <a:pt x="4286" y="679"/>
                    <a:pt x="3492" y="981"/>
                    <a:pt x="2699" y="981"/>
                  </a:cubicBezTo>
                  <a:cubicBezTo>
                    <a:pt x="1905" y="981"/>
                    <a:pt x="1111" y="679"/>
                    <a:pt x="509" y="77"/>
                  </a:cubicBezTo>
                  <a:cubicBezTo>
                    <a:pt x="455" y="23"/>
                    <a:pt x="396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72"/>
            <p:cNvSpPr/>
            <p:nvPr/>
          </p:nvSpPr>
          <p:spPr>
            <a:xfrm>
              <a:off x="4240650" y="3034775"/>
              <a:ext cx="95050" cy="29150"/>
            </a:xfrm>
            <a:custGeom>
              <a:avLst/>
              <a:gdLst/>
              <a:ahLst/>
              <a:cxnLst/>
              <a:rect l="l" t="t" r="r" b="b"/>
              <a:pathLst>
                <a:path w="3802" h="1166" extrusionOk="0">
                  <a:moveTo>
                    <a:pt x="256" y="1"/>
                  </a:moveTo>
                  <a:cubicBezTo>
                    <a:pt x="198" y="1"/>
                    <a:pt x="140" y="24"/>
                    <a:pt x="94" y="70"/>
                  </a:cubicBezTo>
                  <a:cubicBezTo>
                    <a:pt x="1" y="163"/>
                    <a:pt x="1" y="325"/>
                    <a:pt x="94" y="418"/>
                  </a:cubicBezTo>
                  <a:cubicBezTo>
                    <a:pt x="592" y="916"/>
                    <a:pt x="1247" y="1165"/>
                    <a:pt x="1901" y="1165"/>
                  </a:cubicBezTo>
                  <a:cubicBezTo>
                    <a:pt x="2556" y="1165"/>
                    <a:pt x="3211" y="916"/>
                    <a:pt x="3709" y="418"/>
                  </a:cubicBezTo>
                  <a:cubicBezTo>
                    <a:pt x="3802" y="325"/>
                    <a:pt x="3802" y="163"/>
                    <a:pt x="3709" y="70"/>
                  </a:cubicBezTo>
                  <a:cubicBezTo>
                    <a:pt x="3663" y="24"/>
                    <a:pt x="3599" y="1"/>
                    <a:pt x="3535" y="1"/>
                  </a:cubicBezTo>
                  <a:cubicBezTo>
                    <a:pt x="3471" y="1"/>
                    <a:pt x="3408" y="24"/>
                    <a:pt x="3361" y="70"/>
                  </a:cubicBezTo>
                  <a:cubicBezTo>
                    <a:pt x="2956" y="476"/>
                    <a:pt x="2423" y="678"/>
                    <a:pt x="1890" y="678"/>
                  </a:cubicBezTo>
                  <a:cubicBezTo>
                    <a:pt x="1357" y="678"/>
                    <a:pt x="824" y="476"/>
                    <a:pt x="418" y="70"/>
                  </a:cubicBezTo>
                  <a:cubicBezTo>
                    <a:pt x="372" y="24"/>
                    <a:pt x="314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72"/>
            <p:cNvSpPr/>
            <p:nvPr/>
          </p:nvSpPr>
          <p:spPr>
            <a:xfrm>
              <a:off x="4256500" y="3016650"/>
              <a:ext cx="60675" cy="21475"/>
            </a:xfrm>
            <a:custGeom>
              <a:avLst/>
              <a:gdLst/>
              <a:ahLst/>
              <a:cxnLst/>
              <a:rect l="l" t="t" r="r" b="b"/>
              <a:pathLst>
                <a:path w="2427" h="859" extrusionOk="0">
                  <a:moveTo>
                    <a:pt x="354" y="0"/>
                  </a:moveTo>
                  <a:cubicBezTo>
                    <a:pt x="164" y="0"/>
                    <a:pt x="0" y="246"/>
                    <a:pt x="178" y="424"/>
                  </a:cubicBezTo>
                  <a:cubicBezTo>
                    <a:pt x="479" y="714"/>
                    <a:pt x="868" y="859"/>
                    <a:pt x="1256" y="859"/>
                  </a:cubicBezTo>
                  <a:cubicBezTo>
                    <a:pt x="1644" y="859"/>
                    <a:pt x="2032" y="714"/>
                    <a:pt x="2333" y="424"/>
                  </a:cubicBezTo>
                  <a:cubicBezTo>
                    <a:pt x="2426" y="332"/>
                    <a:pt x="2426" y="169"/>
                    <a:pt x="2333" y="77"/>
                  </a:cubicBezTo>
                  <a:cubicBezTo>
                    <a:pt x="2287" y="30"/>
                    <a:pt x="2229" y="7"/>
                    <a:pt x="2171" y="7"/>
                  </a:cubicBezTo>
                  <a:cubicBezTo>
                    <a:pt x="2113" y="7"/>
                    <a:pt x="2055" y="30"/>
                    <a:pt x="2009" y="77"/>
                  </a:cubicBezTo>
                  <a:cubicBezTo>
                    <a:pt x="1800" y="285"/>
                    <a:pt x="1534" y="390"/>
                    <a:pt x="1267" y="390"/>
                  </a:cubicBezTo>
                  <a:cubicBezTo>
                    <a:pt x="1001" y="390"/>
                    <a:pt x="734" y="285"/>
                    <a:pt x="526" y="77"/>
                  </a:cubicBezTo>
                  <a:cubicBezTo>
                    <a:pt x="472" y="23"/>
                    <a:pt x="412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1" name="Google Shape;5141;p72"/>
          <p:cNvGrpSpPr/>
          <p:nvPr/>
        </p:nvGrpSpPr>
        <p:grpSpPr>
          <a:xfrm>
            <a:off x="4005903" y="3436253"/>
            <a:ext cx="415425" cy="411375"/>
            <a:chOff x="3758625" y="3424700"/>
            <a:chExt cx="415425" cy="411375"/>
          </a:xfrm>
        </p:grpSpPr>
        <p:sp>
          <p:nvSpPr>
            <p:cNvPr id="5142" name="Google Shape;5142;p72"/>
            <p:cNvSpPr/>
            <p:nvPr/>
          </p:nvSpPr>
          <p:spPr>
            <a:xfrm>
              <a:off x="3758625" y="3424700"/>
              <a:ext cx="415425" cy="411375"/>
            </a:xfrm>
            <a:custGeom>
              <a:avLst/>
              <a:gdLst/>
              <a:ahLst/>
              <a:cxnLst/>
              <a:rect l="l" t="t" r="r" b="b"/>
              <a:pathLst>
                <a:path w="16617" h="16455" extrusionOk="0">
                  <a:moveTo>
                    <a:pt x="11634" y="510"/>
                  </a:moveTo>
                  <a:lnTo>
                    <a:pt x="11634" y="2086"/>
                  </a:lnTo>
                  <a:lnTo>
                    <a:pt x="8529" y="2086"/>
                  </a:lnTo>
                  <a:lnTo>
                    <a:pt x="8529" y="510"/>
                  </a:lnTo>
                  <a:close/>
                  <a:moveTo>
                    <a:pt x="10753" y="2573"/>
                  </a:moveTo>
                  <a:lnTo>
                    <a:pt x="9803" y="2990"/>
                  </a:lnTo>
                  <a:lnTo>
                    <a:pt x="9803" y="2573"/>
                  </a:lnTo>
                  <a:close/>
                  <a:moveTo>
                    <a:pt x="13627" y="1530"/>
                  </a:moveTo>
                  <a:lnTo>
                    <a:pt x="13001" y="2156"/>
                  </a:lnTo>
                  <a:cubicBezTo>
                    <a:pt x="12909" y="2248"/>
                    <a:pt x="12909" y="2411"/>
                    <a:pt x="13001" y="2503"/>
                  </a:cubicBezTo>
                  <a:lnTo>
                    <a:pt x="13627" y="3106"/>
                  </a:lnTo>
                  <a:lnTo>
                    <a:pt x="10707" y="3106"/>
                  </a:lnTo>
                  <a:lnTo>
                    <a:pt x="11982" y="2550"/>
                  </a:lnTo>
                  <a:cubicBezTo>
                    <a:pt x="12074" y="2503"/>
                    <a:pt x="12121" y="2411"/>
                    <a:pt x="12121" y="2318"/>
                  </a:cubicBezTo>
                  <a:lnTo>
                    <a:pt x="12121" y="1530"/>
                  </a:lnTo>
                  <a:close/>
                  <a:moveTo>
                    <a:pt x="3407" y="8274"/>
                  </a:moveTo>
                  <a:lnTo>
                    <a:pt x="4125" y="9757"/>
                  </a:lnTo>
                  <a:lnTo>
                    <a:pt x="3407" y="10476"/>
                  </a:lnTo>
                  <a:lnTo>
                    <a:pt x="2688" y="9757"/>
                  </a:lnTo>
                  <a:lnTo>
                    <a:pt x="3407" y="8274"/>
                  </a:lnTo>
                  <a:close/>
                  <a:moveTo>
                    <a:pt x="8251" y="5980"/>
                  </a:moveTo>
                  <a:lnTo>
                    <a:pt x="10614" y="10939"/>
                  </a:lnTo>
                  <a:lnTo>
                    <a:pt x="10359" y="11240"/>
                  </a:lnTo>
                  <a:lnTo>
                    <a:pt x="9479" y="10383"/>
                  </a:lnTo>
                  <a:cubicBezTo>
                    <a:pt x="9432" y="10337"/>
                    <a:pt x="9369" y="10313"/>
                    <a:pt x="9305" y="10313"/>
                  </a:cubicBezTo>
                  <a:cubicBezTo>
                    <a:pt x="9241" y="10313"/>
                    <a:pt x="9178" y="10337"/>
                    <a:pt x="9131" y="10383"/>
                  </a:cubicBezTo>
                  <a:lnTo>
                    <a:pt x="8274" y="11240"/>
                  </a:lnTo>
                  <a:lnTo>
                    <a:pt x="7393" y="10383"/>
                  </a:lnTo>
                  <a:cubicBezTo>
                    <a:pt x="7347" y="10325"/>
                    <a:pt x="7289" y="10296"/>
                    <a:pt x="7231" y="10296"/>
                  </a:cubicBezTo>
                  <a:cubicBezTo>
                    <a:pt x="7173" y="10296"/>
                    <a:pt x="7115" y="10325"/>
                    <a:pt x="7069" y="10383"/>
                  </a:cubicBezTo>
                  <a:lnTo>
                    <a:pt x="6188" y="11240"/>
                  </a:lnTo>
                  <a:lnTo>
                    <a:pt x="5887" y="10939"/>
                  </a:lnTo>
                  <a:lnTo>
                    <a:pt x="8251" y="5980"/>
                  </a:lnTo>
                  <a:close/>
                  <a:moveTo>
                    <a:pt x="13697" y="9780"/>
                  </a:moveTo>
                  <a:lnTo>
                    <a:pt x="14346" y="11078"/>
                  </a:lnTo>
                  <a:lnTo>
                    <a:pt x="13697" y="11750"/>
                  </a:lnTo>
                  <a:lnTo>
                    <a:pt x="13025" y="11078"/>
                  </a:lnTo>
                  <a:lnTo>
                    <a:pt x="13697" y="9780"/>
                  </a:lnTo>
                  <a:close/>
                  <a:moveTo>
                    <a:pt x="8297" y="0"/>
                  </a:moveTo>
                  <a:cubicBezTo>
                    <a:pt x="8158" y="0"/>
                    <a:pt x="8042" y="116"/>
                    <a:pt x="8042" y="232"/>
                  </a:cubicBezTo>
                  <a:lnTo>
                    <a:pt x="8042" y="5331"/>
                  </a:lnTo>
                  <a:lnTo>
                    <a:pt x="5307" y="11078"/>
                  </a:lnTo>
                  <a:lnTo>
                    <a:pt x="3615" y="7602"/>
                  </a:lnTo>
                  <a:cubicBezTo>
                    <a:pt x="3569" y="7509"/>
                    <a:pt x="3482" y="7463"/>
                    <a:pt x="3395" y="7463"/>
                  </a:cubicBezTo>
                  <a:cubicBezTo>
                    <a:pt x="3308" y="7463"/>
                    <a:pt x="3222" y="7509"/>
                    <a:pt x="3175" y="7602"/>
                  </a:cubicBezTo>
                  <a:lnTo>
                    <a:pt x="93" y="14091"/>
                  </a:lnTo>
                  <a:cubicBezTo>
                    <a:pt x="31" y="14276"/>
                    <a:pt x="175" y="14421"/>
                    <a:pt x="326" y="14421"/>
                  </a:cubicBezTo>
                  <a:cubicBezTo>
                    <a:pt x="402" y="14421"/>
                    <a:pt x="479" y="14385"/>
                    <a:pt x="533" y="14300"/>
                  </a:cubicBezTo>
                  <a:lnTo>
                    <a:pt x="2480" y="10221"/>
                  </a:lnTo>
                  <a:lnTo>
                    <a:pt x="3222" y="10962"/>
                  </a:lnTo>
                  <a:cubicBezTo>
                    <a:pt x="3268" y="11009"/>
                    <a:pt x="3332" y="11032"/>
                    <a:pt x="3395" y="11032"/>
                  </a:cubicBezTo>
                  <a:cubicBezTo>
                    <a:pt x="3459" y="11032"/>
                    <a:pt x="3523" y="11009"/>
                    <a:pt x="3569" y="10962"/>
                  </a:cubicBezTo>
                  <a:lnTo>
                    <a:pt x="4334" y="10198"/>
                  </a:lnTo>
                  <a:lnTo>
                    <a:pt x="5052" y="11634"/>
                  </a:lnTo>
                  <a:lnTo>
                    <a:pt x="2990" y="15945"/>
                  </a:lnTo>
                  <a:lnTo>
                    <a:pt x="301" y="15945"/>
                  </a:lnTo>
                  <a:cubicBezTo>
                    <a:pt x="0" y="15945"/>
                    <a:pt x="0" y="16432"/>
                    <a:pt x="301" y="16432"/>
                  </a:cubicBezTo>
                  <a:lnTo>
                    <a:pt x="10220" y="16432"/>
                  </a:lnTo>
                  <a:cubicBezTo>
                    <a:pt x="10545" y="16432"/>
                    <a:pt x="10545" y="15945"/>
                    <a:pt x="10220" y="15945"/>
                  </a:cubicBezTo>
                  <a:lnTo>
                    <a:pt x="3523" y="15945"/>
                  </a:lnTo>
                  <a:lnTo>
                    <a:pt x="5701" y="11403"/>
                  </a:lnTo>
                  <a:lnTo>
                    <a:pt x="6049" y="11750"/>
                  </a:lnTo>
                  <a:cubicBezTo>
                    <a:pt x="6095" y="11797"/>
                    <a:pt x="6159" y="11820"/>
                    <a:pt x="6223" y="11820"/>
                  </a:cubicBezTo>
                  <a:cubicBezTo>
                    <a:pt x="6286" y="11820"/>
                    <a:pt x="6350" y="11797"/>
                    <a:pt x="6397" y="11750"/>
                  </a:cubicBezTo>
                  <a:lnTo>
                    <a:pt x="7277" y="10893"/>
                  </a:lnTo>
                  <a:lnTo>
                    <a:pt x="8135" y="11750"/>
                  </a:lnTo>
                  <a:cubicBezTo>
                    <a:pt x="8181" y="11797"/>
                    <a:pt x="8245" y="11820"/>
                    <a:pt x="8308" y="11820"/>
                  </a:cubicBezTo>
                  <a:cubicBezTo>
                    <a:pt x="8372" y="11820"/>
                    <a:pt x="8436" y="11797"/>
                    <a:pt x="8482" y="11750"/>
                  </a:cubicBezTo>
                  <a:lnTo>
                    <a:pt x="9340" y="10893"/>
                  </a:lnTo>
                  <a:lnTo>
                    <a:pt x="10220" y="11750"/>
                  </a:lnTo>
                  <a:cubicBezTo>
                    <a:pt x="10267" y="11797"/>
                    <a:pt x="10325" y="11820"/>
                    <a:pt x="10386" y="11820"/>
                  </a:cubicBezTo>
                  <a:cubicBezTo>
                    <a:pt x="10446" y="11820"/>
                    <a:pt x="10510" y="11797"/>
                    <a:pt x="10568" y="11750"/>
                  </a:cubicBezTo>
                  <a:lnTo>
                    <a:pt x="10916" y="11403"/>
                  </a:lnTo>
                  <a:lnTo>
                    <a:pt x="13094" y="15968"/>
                  </a:lnTo>
                  <a:lnTo>
                    <a:pt x="11449" y="15968"/>
                  </a:lnTo>
                  <a:cubicBezTo>
                    <a:pt x="11124" y="15968"/>
                    <a:pt x="11124" y="16455"/>
                    <a:pt x="11449" y="16455"/>
                  </a:cubicBezTo>
                  <a:lnTo>
                    <a:pt x="16292" y="16455"/>
                  </a:lnTo>
                  <a:cubicBezTo>
                    <a:pt x="16617" y="16455"/>
                    <a:pt x="16617" y="15968"/>
                    <a:pt x="16292" y="15968"/>
                  </a:cubicBezTo>
                  <a:lnTo>
                    <a:pt x="13581" y="15968"/>
                  </a:lnTo>
                  <a:lnTo>
                    <a:pt x="12098" y="12863"/>
                  </a:lnTo>
                  <a:lnTo>
                    <a:pt x="12770" y="11542"/>
                  </a:lnTo>
                  <a:lnTo>
                    <a:pt x="13511" y="12260"/>
                  </a:lnTo>
                  <a:cubicBezTo>
                    <a:pt x="13558" y="12306"/>
                    <a:pt x="13621" y="12330"/>
                    <a:pt x="13685" y="12330"/>
                  </a:cubicBezTo>
                  <a:cubicBezTo>
                    <a:pt x="13749" y="12330"/>
                    <a:pt x="13813" y="12306"/>
                    <a:pt x="13859" y="12260"/>
                  </a:cubicBezTo>
                  <a:lnTo>
                    <a:pt x="14577" y="11542"/>
                  </a:lnTo>
                  <a:lnTo>
                    <a:pt x="16037" y="14369"/>
                  </a:lnTo>
                  <a:cubicBezTo>
                    <a:pt x="16085" y="14448"/>
                    <a:pt x="16164" y="14494"/>
                    <a:pt x="16254" y="14494"/>
                  </a:cubicBezTo>
                  <a:cubicBezTo>
                    <a:pt x="16296" y="14494"/>
                    <a:pt x="16340" y="14484"/>
                    <a:pt x="16385" y="14462"/>
                  </a:cubicBezTo>
                  <a:cubicBezTo>
                    <a:pt x="16478" y="14392"/>
                    <a:pt x="16524" y="14253"/>
                    <a:pt x="16455" y="14137"/>
                  </a:cubicBezTo>
                  <a:lnTo>
                    <a:pt x="13882" y="9155"/>
                  </a:lnTo>
                  <a:cubicBezTo>
                    <a:pt x="13836" y="9074"/>
                    <a:pt x="13755" y="9033"/>
                    <a:pt x="13674" y="9033"/>
                  </a:cubicBezTo>
                  <a:cubicBezTo>
                    <a:pt x="13592" y="9033"/>
                    <a:pt x="13511" y="9074"/>
                    <a:pt x="13465" y="9155"/>
                  </a:cubicBezTo>
                  <a:lnTo>
                    <a:pt x="11820" y="12306"/>
                  </a:lnTo>
                  <a:lnTo>
                    <a:pt x="8505" y="5354"/>
                  </a:lnTo>
                  <a:lnTo>
                    <a:pt x="8505" y="2573"/>
                  </a:lnTo>
                  <a:lnTo>
                    <a:pt x="9317" y="2573"/>
                  </a:lnTo>
                  <a:lnTo>
                    <a:pt x="9317" y="3361"/>
                  </a:lnTo>
                  <a:cubicBezTo>
                    <a:pt x="9317" y="3407"/>
                    <a:pt x="9340" y="3477"/>
                    <a:pt x="9386" y="3523"/>
                  </a:cubicBezTo>
                  <a:cubicBezTo>
                    <a:pt x="9456" y="3569"/>
                    <a:pt x="9525" y="3593"/>
                    <a:pt x="9595" y="3593"/>
                  </a:cubicBezTo>
                  <a:lnTo>
                    <a:pt x="14183" y="3593"/>
                  </a:lnTo>
                  <a:cubicBezTo>
                    <a:pt x="14392" y="3593"/>
                    <a:pt x="14508" y="3338"/>
                    <a:pt x="14369" y="3175"/>
                  </a:cubicBezTo>
                  <a:lnTo>
                    <a:pt x="13488" y="2318"/>
                  </a:lnTo>
                  <a:lnTo>
                    <a:pt x="14369" y="1437"/>
                  </a:lnTo>
                  <a:cubicBezTo>
                    <a:pt x="14508" y="1298"/>
                    <a:pt x="14392" y="1043"/>
                    <a:pt x="14183" y="1020"/>
                  </a:cubicBezTo>
                  <a:lnTo>
                    <a:pt x="12121" y="1020"/>
                  </a:lnTo>
                  <a:lnTo>
                    <a:pt x="12121" y="232"/>
                  </a:lnTo>
                  <a:cubicBezTo>
                    <a:pt x="12121" y="116"/>
                    <a:pt x="12005" y="0"/>
                    <a:pt x="11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72"/>
            <p:cNvSpPr/>
            <p:nvPr/>
          </p:nvSpPr>
          <p:spPr>
            <a:xfrm>
              <a:off x="3868125" y="3444400"/>
              <a:ext cx="62025" cy="95625"/>
            </a:xfrm>
            <a:custGeom>
              <a:avLst/>
              <a:gdLst/>
              <a:ahLst/>
              <a:cxnLst/>
              <a:rect l="l" t="t" r="r" b="b"/>
              <a:pathLst>
                <a:path w="2481" h="3825" extrusionOk="0">
                  <a:moveTo>
                    <a:pt x="1229" y="0"/>
                  </a:moveTo>
                  <a:cubicBezTo>
                    <a:pt x="1090" y="0"/>
                    <a:pt x="997" y="116"/>
                    <a:pt x="997" y="255"/>
                  </a:cubicBezTo>
                  <a:lnTo>
                    <a:pt x="997" y="533"/>
                  </a:lnTo>
                  <a:cubicBezTo>
                    <a:pt x="0" y="719"/>
                    <a:pt x="139" y="2156"/>
                    <a:pt x="1159" y="2156"/>
                  </a:cubicBezTo>
                  <a:lnTo>
                    <a:pt x="1321" y="2156"/>
                  </a:lnTo>
                  <a:cubicBezTo>
                    <a:pt x="1785" y="2156"/>
                    <a:pt x="1785" y="2851"/>
                    <a:pt x="1321" y="2851"/>
                  </a:cubicBezTo>
                  <a:lnTo>
                    <a:pt x="1066" y="2851"/>
                  </a:lnTo>
                  <a:cubicBezTo>
                    <a:pt x="927" y="2851"/>
                    <a:pt x="811" y="2735"/>
                    <a:pt x="811" y="2596"/>
                  </a:cubicBezTo>
                  <a:cubicBezTo>
                    <a:pt x="811" y="2457"/>
                    <a:pt x="696" y="2341"/>
                    <a:pt x="580" y="2341"/>
                  </a:cubicBezTo>
                  <a:cubicBezTo>
                    <a:pt x="441" y="2341"/>
                    <a:pt x="325" y="2457"/>
                    <a:pt x="325" y="2596"/>
                  </a:cubicBezTo>
                  <a:cubicBezTo>
                    <a:pt x="325" y="2967"/>
                    <a:pt x="626" y="3291"/>
                    <a:pt x="997" y="3338"/>
                  </a:cubicBezTo>
                  <a:lnTo>
                    <a:pt x="997" y="3593"/>
                  </a:lnTo>
                  <a:cubicBezTo>
                    <a:pt x="997" y="3732"/>
                    <a:pt x="1113" y="3824"/>
                    <a:pt x="1229" y="3824"/>
                  </a:cubicBezTo>
                  <a:cubicBezTo>
                    <a:pt x="1368" y="3824"/>
                    <a:pt x="1483" y="3732"/>
                    <a:pt x="1483" y="3593"/>
                  </a:cubicBezTo>
                  <a:lnTo>
                    <a:pt x="1483" y="3314"/>
                  </a:lnTo>
                  <a:cubicBezTo>
                    <a:pt x="2480" y="3129"/>
                    <a:pt x="2318" y="1669"/>
                    <a:pt x="1321" y="1669"/>
                  </a:cubicBezTo>
                  <a:lnTo>
                    <a:pt x="1159" y="1669"/>
                  </a:lnTo>
                  <a:cubicBezTo>
                    <a:pt x="696" y="1669"/>
                    <a:pt x="696" y="997"/>
                    <a:pt x="1159" y="997"/>
                  </a:cubicBezTo>
                  <a:lnTo>
                    <a:pt x="1414" y="997"/>
                  </a:lnTo>
                  <a:cubicBezTo>
                    <a:pt x="1553" y="997"/>
                    <a:pt x="1669" y="1113"/>
                    <a:pt x="1669" y="1252"/>
                  </a:cubicBezTo>
                  <a:lnTo>
                    <a:pt x="1669" y="1414"/>
                  </a:lnTo>
                  <a:cubicBezTo>
                    <a:pt x="1669" y="1553"/>
                    <a:pt x="1785" y="1669"/>
                    <a:pt x="1901" y="1669"/>
                  </a:cubicBezTo>
                  <a:cubicBezTo>
                    <a:pt x="2040" y="1669"/>
                    <a:pt x="2132" y="1553"/>
                    <a:pt x="2132" y="1414"/>
                  </a:cubicBezTo>
                  <a:lnTo>
                    <a:pt x="2132" y="1252"/>
                  </a:lnTo>
                  <a:cubicBezTo>
                    <a:pt x="2132" y="858"/>
                    <a:pt x="1854" y="557"/>
                    <a:pt x="1483" y="510"/>
                  </a:cubicBezTo>
                  <a:lnTo>
                    <a:pt x="1483" y="255"/>
                  </a:lnTo>
                  <a:cubicBezTo>
                    <a:pt x="1483" y="116"/>
                    <a:pt x="1368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72"/>
            <p:cNvSpPr/>
            <p:nvPr/>
          </p:nvSpPr>
          <p:spPr>
            <a:xfrm>
              <a:off x="3764025" y="3528125"/>
              <a:ext cx="61250" cy="95625"/>
            </a:xfrm>
            <a:custGeom>
              <a:avLst/>
              <a:gdLst/>
              <a:ahLst/>
              <a:cxnLst/>
              <a:rect l="l" t="t" r="r" b="b"/>
              <a:pathLst>
                <a:path w="2450" h="3825" extrusionOk="0">
                  <a:moveTo>
                    <a:pt x="1233" y="0"/>
                  </a:moveTo>
                  <a:cubicBezTo>
                    <a:pt x="1111" y="0"/>
                    <a:pt x="989" y="81"/>
                    <a:pt x="989" y="244"/>
                  </a:cubicBezTo>
                  <a:lnTo>
                    <a:pt x="989" y="522"/>
                  </a:lnTo>
                  <a:cubicBezTo>
                    <a:pt x="1" y="706"/>
                    <a:pt x="130" y="2144"/>
                    <a:pt x="1128" y="2144"/>
                  </a:cubicBezTo>
                  <a:cubicBezTo>
                    <a:pt x="1136" y="2144"/>
                    <a:pt x="1143" y="2144"/>
                    <a:pt x="1152" y="2144"/>
                  </a:cubicBezTo>
                  <a:lnTo>
                    <a:pt x="1314" y="2144"/>
                  </a:lnTo>
                  <a:cubicBezTo>
                    <a:pt x="1777" y="2144"/>
                    <a:pt x="1777" y="2839"/>
                    <a:pt x="1314" y="2839"/>
                  </a:cubicBezTo>
                  <a:lnTo>
                    <a:pt x="1059" y="2839"/>
                  </a:lnTo>
                  <a:cubicBezTo>
                    <a:pt x="920" y="2839"/>
                    <a:pt x="804" y="2723"/>
                    <a:pt x="804" y="2584"/>
                  </a:cubicBezTo>
                  <a:cubicBezTo>
                    <a:pt x="804" y="2422"/>
                    <a:pt x="682" y="2341"/>
                    <a:pt x="561" y="2341"/>
                  </a:cubicBezTo>
                  <a:cubicBezTo>
                    <a:pt x="439" y="2341"/>
                    <a:pt x="317" y="2422"/>
                    <a:pt x="317" y="2584"/>
                  </a:cubicBezTo>
                  <a:cubicBezTo>
                    <a:pt x="317" y="2955"/>
                    <a:pt x="595" y="3280"/>
                    <a:pt x="989" y="3326"/>
                  </a:cubicBezTo>
                  <a:lnTo>
                    <a:pt x="989" y="3581"/>
                  </a:lnTo>
                  <a:cubicBezTo>
                    <a:pt x="989" y="3743"/>
                    <a:pt x="1111" y="3824"/>
                    <a:pt x="1233" y="3824"/>
                  </a:cubicBezTo>
                  <a:cubicBezTo>
                    <a:pt x="1354" y="3824"/>
                    <a:pt x="1476" y="3743"/>
                    <a:pt x="1476" y="3581"/>
                  </a:cubicBezTo>
                  <a:lnTo>
                    <a:pt x="1476" y="3303"/>
                  </a:lnTo>
                  <a:cubicBezTo>
                    <a:pt x="2449" y="3117"/>
                    <a:pt x="2310" y="1657"/>
                    <a:pt x="1314" y="1657"/>
                  </a:cubicBezTo>
                  <a:lnTo>
                    <a:pt x="1152" y="1657"/>
                  </a:lnTo>
                  <a:cubicBezTo>
                    <a:pt x="1137" y="1659"/>
                    <a:pt x="1123" y="1659"/>
                    <a:pt x="1109" y="1659"/>
                  </a:cubicBezTo>
                  <a:cubicBezTo>
                    <a:pt x="656" y="1659"/>
                    <a:pt x="656" y="960"/>
                    <a:pt x="1109" y="960"/>
                  </a:cubicBezTo>
                  <a:cubicBezTo>
                    <a:pt x="1123" y="960"/>
                    <a:pt x="1137" y="961"/>
                    <a:pt x="1152" y="962"/>
                  </a:cubicBezTo>
                  <a:lnTo>
                    <a:pt x="1383" y="962"/>
                  </a:lnTo>
                  <a:cubicBezTo>
                    <a:pt x="1545" y="962"/>
                    <a:pt x="1661" y="1078"/>
                    <a:pt x="1661" y="1240"/>
                  </a:cubicBezTo>
                  <a:lnTo>
                    <a:pt x="1661" y="1402"/>
                  </a:lnTo>
                  <a:cubicBezTo>
                    <a:pt x="1661" y="1518"/>
                    <a:pt x="1754" y="1634"/>
                    <a:pt x="1893" y="1634"/>
                  </a:cubicBezTo>
                  <a:lnTo>
                    <a:pt x="1893" y="1657"/>
                  </a:lnTo>
                  <a:cubicBezTo>
                    <a:pt x="2032" y="1657"/>
                    <a:pt x="2148" y="1541"/>
                    <a:pt x="2148" y="1402"/>
                  </a:cubicBezTo>
                  <a:lnTo>
                    <a:pt x="2148" y="1240"/>
                  </a:lnTo>
                  <a:cubicBezTo>
                    <a:pt x="2125" y="869"/>
                    <a:pt x="1847" y="545"/>
                    <a:pt x="1476" y="499"/>
                  </a:cubicBezTo>
                  <a:lnTo>
                    <a:pt x="1476" y="244"/>
                  </a:lnTo>
                  <a:cubicBezTo>
                    <a:pt x="1476" y="81"/>
                    <a:pt x="1354" y="0"/>
                    <a:pt x="1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72"/>
            <p:cNvSpPr/>
            <p:nvPr/>
          </p:nvSpPr>
          <p:spPr>
            <a:xfrm>
              <a:off x="4035550" y="3553600"/>
              <a:ext cx="61450" cy="96225"/>
            </a:xfrm>
            <a:custGeom>
              <a:avLst/>
              <a:gdLst/>
              <a:ahLst/>
              <a:cxnLst/>
              <a:rect l="l" t="t" r="r" b="b"/>
              <a:pathLst>
                <a:path w="2458" h="3849" extrusionOk="0">
                  <a:moveTo>
                    <a:pt x="1218" y="1"/>
                  </a:moveTo>
                  <a:cubicBezTo>
                    <a:pt x="1096" y="1"/>
                    <a:pt x="974" y="82"/>
                    <a:pt x="974" y="244"/>
                  </a:cubicBezTo>
                  <a:lnTo>
                    <a:pt x="974" y="522"/>
                  </a:lnTo>
                  <a:cubicBezTo>
                    <a:pt x="1" y="731"/>
                    <a:pt x="140" y="2145"/>
                    <a:pt x="1136" y="2168"/>
                  </a:cubicBezTo>
                  <a:lnTo>
                    <a:pt x="1299" y="2168"/>
                  </a:lnTo>
                  <a:cubicBezTo>
                    <a:pt x="1716" y="2214"/>
                    <a:pt x="1716" y="2817"/>
                    <a:pt x="1299" y="2863"/>
                  </a:cubicBezTo>
                  <a:lnTo>
                    <a:pt x="1044" y="2863"/>
                  </a:lnTo>
                  <a:cubicBezTo>
                    <a:pt x="905" y="2863"/>
                    <a:pt x="789" y="2724"/>
                    <a:pt x="789" y="2585"/>
                  </a:cubicBezTo>
                  <a:cubicBezTo>
                    <a:pt x="789" y="2423"/>
                    <a:pt x="667" y="2342"/>
                    <a:pt x="546" y="2342"/>
                  </a:cubicBezTo>
                  <a:cubicBezTo>
                    <a:pt x="424" y="2342"/>
                    <a:pt x="302" y="2423"/>
                    <a:pt x="302" y="2585"/>
                  </a:cubicBezTo>
                  <a:cubicBezTo>
                    <a:pt x="302" y="2979"/>
                    <a:pt x="603" y="3303"/>
                    <a:pt x="974" y="3327"/>
                  </a:cubicBezTo>
                  <a:lnTo>
                    <a:pt x="974" y="3605"/>
                  </a:lnTo>
                  <a:cubicBezTo>
                    <a:pt x="974" y="3767"/>
                    <a:pt x="1096" y="3848"/>
                    <a:pt x="1218" y="3848"/>
                  </a:cubicBezTo>
                  <a:cubicBezTo>
                    <a:pt x="1339" y="3848"/>
                    <a:pt x="1461" y="3767"/>
                    <a:pt x="1461" y="3605"/>
                  </a:cubicBezTo>
                  <a:lnTo>
                    <a:pt x="1461" y="3327"/>
                  </a:lnTo>
                  <a:cubicBezTo>
                    <a:pt x="2457" y="3118"/>
                    <a:pt x="2318" y="1681"/>
                    <a:pt x="1299" y="1681"/>
                  </a:cubicBezTo>
                  <a:lnTo>
                    <a:pt x="1136" y="1681"/>
                  </a:lnTo>
                  <a:cubicBezTo>
                    <a:pt x="1122" y="1682"/>
                    <a:pt x="1108" y="1683"/>
                    <a:pt x="1094" y="1683"/>
                  </a:cubicBezTo>
                  <a:cubicBezTo>
                    <a:pt x="641" y="1683"/>
                    <a:pt x="641" y="984"/>
                    <a:pt x="1094" y="984"/>
                  </a:cubicBezTo>
                  <a:cubicBezTo>
                    <a:pt x="1108" y="984"/>
                    <a:pt x="1122" y="985"/>
                    <a:pt x="1136" y="986"/>
                  </a:cubicBezTo>
                  <a:lnTo>
                    <a:pt x="1391" y="986"/>
                  </a:lnTo>
                  <a:cubicBezTo>
                    <a:pt x="1530" y="986"/>
                    <a:pt x="1646" y="1102"/>
                    <a:pt x="1646" y="1264"/>
                  </a:cubicBezTo>
                  <a:lnTo>
                    <a:pt x="1646" y="1426"/>
                  </a:lnTo>
                  <a:cubicBezTo>
                    <a:pt x="1646" y="1565"/>
                    <a:pt x="1762" y="1658"/>
                    <a:pt x="1901" y="1658"/>
                  </a:cubicBezTo>
                  <a:cubicBezTo>
                    <a:pt x="2017" y="1658"/>
                    <a:pt x="2133" y="1542"/>
                    <a:pt x="2133" y="1426"/>
                  </a:cubicBezTo>
                  <a:lnTo>
                    <a:pt x="2133" y="1264"/>
                  </a:lnTo>
                  <a:cubicBezTo>
                    <a:pt x="2133" y="870"/>
                    <a:pt x="1832" y="546"/>
                    <a:pt x="1461" y="522"/>
                  </a:cubicBezTo>
                  <a:lnTo>
                    <a:pt x="1461" y="244"/>
                  </a:lnTo>
                  <a:cubicBezTo>
                    <a:pt x="1461" y="82"/>
                    <a:pt x="1339" y="1"/>
                    <a:pt x="1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6" name="Google Shape;5146;p72"/>
          <p:cNvGrpSpPr/>
          <p:nvPr/>
        </p:nvGrpSpPr>
        <p:grpSpPr>
          <a:xfrm>
            <a:off x="4043665" y="4125638"/>
            <a:ext cx="339900" cy="410925"/>
            <a:chOff x="4194900" y="4197325"/>
            <a:chExt cx="339900" cy="410925"/>
          </a:xfrm>
        </p:grpSpPr>
        <p:sp>
          <p:nvSpPr>
            <p:cNvPr id="5147" name="Google Shape;5147;p72"/>
            <p:cNvSpPr/>
            <p:nvPr/>
          </p:nvSpPr>
          <p:spPr>
            <a:xfrm>
              <a:off x="4411000" y="42908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lnTo>
                    <a:pt x="0" y="24"/>
                  </a:lnTo>
                  <a:cubicBezTo>
                    <a:pt x="0" y="24"/>
                    <a:pt x="0" y="0"/>
                    <a:pt x="0" y="24"/>
                  </a:cubicBezTo>
                  <a:close/>
                  <a:moveTo>
                    <a:pt x="0" y="24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72"/>
            <p:cNvSpPr/>
            <p:nvPr/>
          </p:nvSpPr>
          <p:spPr>
            <a:xfrm>
              <a:off x="4295125" y="42908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lnTo>
                    <a:pt x="0" y="24"/>
                  </a:lnTo>
                  <a:cubicBezTo>
                    <a:pt x="0" y="0"/>
                    <a:pt x="0" y="24"/>
                    <a:pt x="0" y="24"/>
                  </a:cubicBezTo>
                  <a:close/>
                  <a:moveTo>
                    <a:pt x="0" y="24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72"/>
            <p:cNvSpPr/>
            <p:nvPr/>
          </p:nvSpPr>
          <p:spPr>
            <a:xfrm>
              <a:off x="4194900" y="4197325"/>
              <a:ext cx="339900" cy="410925"/>
            </a:xfrm>
            <a:custGeom>
              <a:avLst/>
              <a:gdLst/>
              <a:ahLst/>
              <a:cxnLst/>
              <a:rect l="l" t="t" r="r" b="b"/>
              <a:pathLst>
                <a:path w="13596" h="16437" extrusionOk="0">
                  <a:moveTo>
                    <a:pt x="3036" y="1402"/>
                  </a:moveTo>
                  <a:lnTo>
                    <a:pt x="3036" y="1402"/>
                  </a:lnTo>
                  <a:cubicBezTo>
                    <a:pt x="3615" y="1595"/>
                    <a:pt x="4211" y="1691"/>
                    <a:pt x="4822" y="1691"/>
                  </a:cubicBezTo>
                  <a:cubicBezTo>
                    <a:pt x="4945" y="1691"/>
                    <a:pt x="5068" y="1687"/>
                    <a:pt x="5191" y="1680"/>
                  </a:cubicBezTo>
                  <a:lnTo>
                    <a:pt x="5655" y="1657"/>
                  </a:lnTo>
                  <a:cubicBezTo>
                    <a:pt x="5887" y="1633"/>
                    <a:pt x="6118" y="1610"/>
                    <a:pt x="6350" y="1564"/>
                  </a:cubicBezTo>
                  <a:cubicBezTo>
                    <a:pt x="6443" y="2236"/>
                    <a:pt x="6675" y="2908"/>
                    <a:pt x="6976" y="3534"/>
                  </a:cubicBezTo>
                  <a:lnTo>
                    <a:pt x="4102" y="3534"/>
                  </a:lnTo>
                  <a:lnTo>
                    <a:pt x="4079" y="3511"/>
                  </a:lnTo>
                  <a:cubicBezTo>
                    <a:pt x="3569" y="2908"/>
                    <a:pt x="3198" y="2190"/>
                    <a:pt x="3036" y="1402"/>
                  </a:cubicBezTo>
                  <a:close/>
                  <a:moveTo>
                    <a:pt x="9919" y="544"/>
                  </a:moveTo>
                  <a:cubicBezTo>
                    <a:pt x="9641" y="1402"/>
                    <a:pt x="9293" y="2236"/>
                    <a:pt x="8853" y="3024"/>
                  </a:cubicBezTo>
                  <a:cubicBezTo>
                    <a:pt x="8552" y="3047"/>
                    <a:pt x="8297" y="3232"/>
                    <a:pt x="8181" y="3534"/>
                  </a:cubicBezTo>
                  <a:lnTo>
                    <a:pt x="7509" y="3534"/>
                  </a:lnTo>
                  <a:lnTo>
                    <a:pt x="7462" y="3418"/>
                  </a:lnTo>
                  <a:cubicBezTo>
                    <a:pt x="7254" y="2978"/>
                    <a:pt x="6814" y="2051"/>
                    <a:pt x="6814" y="1286"/>
                  </a:cubicBezTo>
                  <a:cubicBezTo>
                    <a:pt x="6814" y="1137"/>
                    <a:pt x="6697" y="1028"/>
                    <a:pt x="6571" y="1028"/>
                  </a:cubicBezTo>
                  <a:cubicBezTo>
                    <a:pt x="6559" y="1028"/>
                    <a:pt x="6547" y="1029"/>
                    <a:pt x="6535" y="1031"/>
                  </a:cubicBezTo>
                  <a:cubicBezTo>
                    <a:pt x="6234" y="1100"/>
                    <a:pt x="5933" y="1147"/>
                    <a:pt x="5608" y="1170"/>
                  </a:cubicBezTo>
                  <a:cubicBezTo>
                    <a:pt x="5585" y="961"/>
                    <a:pt x="5539" y="753"/>
                    <a:pt x="5446" y="567"/>
                  </a:cubicBezTo>
                  <a:lnTo>
                    <a:pt x="5446" y="567"/>
                  </a:lnTo>
                  <a:cubicBezTo>
                    <a:pt x="6165" y="660"/>
                    <a:pt x="6883" y="730"/>
                    <a:pt x="7625" y="753"/>
                  </a:cubicBezTo>
                  <a:cubicBezTo>
                    <a:pt x="8389" y="753"/>
                    <a:pt x="9154" y="683"/>
                    <a:pt x="9919" y="544"/>
                  </a:cubicBezTo>
                  <a:close/>
                  <a:moveTo>
                    <a:pt x="12040" y="3244"/>
                  </a:moveTo>
                  <a:cubicBezTo>
                    <a:pt x="12326" y="3244"/>
                    <a:pt x="12416" y="3680"/>
                    <a:pt x="12098" y="3766"/>
                  </a:cubicBezTo>
                  <a:lnTo>
                    <a:pt x="10800" y="4136"/>
                  </a:lnTo>
                  <a:lnTo>
                    <a:pt x="10777" y="4136"/>
                  </a:lnTo>
                  <a:lnTo>
                    <a:pt x="9664" y="3881"/>
                  </a:lnTo>
                  <a:lnTo>
                    <a:pt x="11958" y="3256"/>
                  </a:lnTo>
                  <a:cubicBezTo>
                    <a:pt x="11987" y="3248"/>
                    <a:pt x="12015" y="3244"/>
                    <a:pt x="12040" y="3244"/>
                  </a:cubicBezTo>
                  <a:close/>
                  <a:moveTo>
                    <a:pt x="8911" y="3557"/>
                  </a:moveTo>
                  <a:cubicBezTo>
                    <a:pt x="9027" y="3557"/>
                    <a:pt x="9143" y="3626"/>
                    <a:pt x="9177" y="3766"/>
                  </a:cubicBezTo>
                  <a:lnTo>
                    <a:pt x="9177" y="4808"/>
                  </a:lnTo>
                  <a:cubicBezTo>
                    <a:pt x="9177" y="4982"/>
                    <a:pt x="9044" y="5069"/>
                    <a:pt x="8911" y="5069"/>
                  </a:cubicBezTo>
                  <a:cubicBezTo>
                    <a:pt x="8778" y="5069"/>
                    <a:pt x="8644" y="4982"/>
                    <a:pt x="8644" y="4808"/>
                  </a:cubicBezTo>
                  <a:lnTo>
                    <a:pt x="8644" y="3766"/>
                  </a:lnTo>
                  <a:cubicBezTo>
                    <a:pt x="8679" y="3626"/>
                    <a:pt x="8795" y="3557"/>
                    <a:pt x="8911" y="3557"/>
                  </a:cubicBezTo>
                  <a:close/>
                  <a:moveTo>
                    <a:pt x="9687" y="4391"/>
                  </a:moveTo>
                  <a:lnTo>
                    <a:pt x="12677" y="5086"/>
                  </a:lnTo>
                  <a:cubicBezTo>
                    <a:pt x="12816" y="5133"/>
                    <a:pt x="12909" y="5272"/>
                    <a:pt x="12885" y="5411"/>
                  </a:cubicBezTo>
                  <a:cubicBezTo>
                    <a:pt x="12866" y="5545"/>
                    <a:pt x="12752" y="5631"/>
                    <a:pt x="12635" y="5631"/>
                  </a:cubicBezTo>
                  <a:cubicBezTo>
                    <a:pt x="12610" y="5631"/>
                    <a:pt x="12585" y="5628"/>
                    <a:pt x="12561" y="5620"/>
                  </a:cubicBezTo>
                  <a:lnTo>
                    <a:pt x="9664" y="4947"/>
                  </a:lnTo>
                  <a:cubicBezTo>
                    <a:pt x="9664" y="4901"/>
                    <a:pt x="9687" y="4855"/>
                    <a:pt x="9687" y="4808"/>
                  </a:cubicBezTo>
                  <a:lnTo>
                    <a:pt x="9687" y="4391"/>
                  </a:lnTo>
                  <a:close/>
                  <a:moveTo>
                    <a:pt x="8158" y="3997"/>
                  </a:moveTo>
                  <a:lnTo>
                    <a:pt x="8158" y="4553"/>
                  </a:lnTo>
                  <a:lnTo>
                    <a:pt x="5678" y="4553"/>
                  </a:lnTo>
                  <a:cubicBezTo>
                    <a:pt x="5539" y="4553"/>
                    <a:pt x="5446" y="4669"/>
                    <a:pt x="5446" y="4808"/>
                  </a:cubicBezTo>
                  <a:cubicBezTo>
                    <a:pt x="5446" y="4924"/>
                    <a:pt x="5539" y="5040"/>
                    <a:pt x="5678" y="5040"/>
                  </a:cubicBezTo>
                  <a:lnTo>
                    <a:pt x="8181" y="5040"/>
                  </a:lnTo>
                  <a:cubicBezTo>
                    <a:pt x="8297" y="5341"/>
                    <a:pt x="8575" y="5550"/>
                    <a:pt x="8923" y="5550"/>
                  </a:cubicBezTo>
                  <a:lnTo>
                    <a:pt x="9015" y="5550"/>
                  </a:lnTo>
                  <a:cubicBezTo>
                    <a:pt x="9317" y="5967"/>
                    <a:pt x="9641" y="6338"/>
                    <a:pt x="9965" y="6709"/>
                  </a:cubicBezTo>
                  <a:lnTo>
                    <a:pt x="9989" y="6709"/>
                  </a:lnTo>
                  <a:cubicBezTo>
                    <a:pt x="10800" y="7613"/>
                    <a:pt x="11727" y="8655"/>
                    <a:pt x="12028" y="10278"/>
                  </a:cubicBezTo>
                  <a:cubicBezTo>
                    <a:pt x="12329" y="11784"/>
                    <a:pt x="12028" y="13036"/>
                    <a:pt x="11240" y="14009"/>
                  </a:cubicBezTo>
                  <a:cubicBezTo>
                    <a:pt x="10244" y="15214"/>
                    <a:pt x="8389" y="15932"/>
                    <a:pt x="6327" y="15932"/>
                  </a:cubicBezTo>
                  <a:cubicBezTo>
                    <a:pt x="4264" y="15932"/>
                    <a:pt x="2433" y="15214"/>
                    <a:pt x="1414" y="14009"/>
                  </a:cubicBezTo>
                  <a:cubicBezTo>
                    <a:pt x="603" y="13036"/>
                    <a:pt x="348" y="11784"/>
                    <a:pt x="626" y="10278"/>
                  </a:cubicBezTo>
                  <a:cubicBezTo>
                    <a:pt x="927" y="8655"/>
                    <a:pt x="1854" y="7613"/>
                    <a:pt x="2688" y="6709"/>
                  </a:cubicBezTo>
                  <a:cubicBezTo>
                    <a:pt x="3175" y="6199"/>
                    <a:pt x="3592" y="5643"/>
                    <a:pt x="3940" y="5040"/>
                  </a:cubicBezTo>
                  <a:lnTo>
                    <a:pt x="4519" y="5040"/>
                  </a:lnTo>
                  <a:cubicBezTo>
                    <a:pt x="4658" y="5040"/>
                    <a:pt x="4774" y="4924"/>
                    <a:pt x="4774" y="4808"/>
                  </a:cubicBezTo>
                  <a:cubicBezTo>
                    <a:pt x="4751" y="4669"/>
                    <a:pt x="4658" y="4553"/>
                    <a:pt x="4519" y="4553"/>
                  </a:cubicBezTo>
                  <a:lnTo>
                    <a:pt x="3476" y="4553"/>
                  </a:lnTo>
                  <a:cubicBezTo>
                    <a:pt x="3221" y="4461"/>
                    <a:pt x="3221" y="4090"/>
                    <a:pt x="3476" y="3997"/>
                  </a:cubicBezTo>
                  <a:close/>
                  <a:moveTo>
                    <a:pt x="10222" y="1"/>
                  </a:moveTo>
                  <a:cubicBezTo>
                    <a:pt x="10199" y="1"/>
                    <a:pt x="10175" y="4"/>
                    <a:pt x="10151" y="11"/>
                  </a:cubicBezTo>
                  <a:cubicBezTo>
                    <a:pt x="9317" y="173"/>
                    <a:pt x="8482" y="266"/>
                    <a:pt x="7625" y="266"/>
                  </a:cubicBezTo>
                  <a:cubicBezTo>
                    <a:pt x="6767" y="243"/>
                    <a:pt x="5910" y="173"/>
                    <a:pt x="5075" y="11"/>
                  </a:cubicBezTo>
                  <a:cubicBezTo>
                    <a:pt x="5057" y="7"/>
                    <a:pt x="5039" y="5"/>
                    <a:pt x="5022" y="5"/>
                  </a:cubicBezTo>
                  <a:cubicBezTo>
                    <a:pt x="4844" y="5"/>
                    <a:pt x="4736" y="211"/>
                    <a:pt x="4821" y="359"/>
                  </a:cubicBezTo>
                  <a:cubicBezTo>
                    <a:pt x="4983" y="614"/>
                    <a:pt x="5075" y="915"/>
                    <a:pt x="5145" y="1193"/>
                  </a:cubicBezTo>
                  <a:cubicBezTo>
                    <a:pt x="5031" y="1200"/>
                    <a:pt x="4918" y="1203"/>
                    <a:pt x="4806" y="1203"/>
                  </a:cubicBezTo>
                  <a:cubicBezTo>
                    <a:pt x="4114" y="1203"/>
                    <a:pt x="3445" y="1078"/>
                    <a:pt x="2827" y="799"/>
                  </a:cubicBezTo>
                  <a:cubicBezTo>
                    <a:pt x="2790" y="781"/>
                    <a:pt x="2752" y="772"/>
                    <a:pt x="2716" y="772"/>
                  </a:cubicBezTo>
                  <a:cubicBezTo>
                    <a:pt x="2569" y="772"/>
                    <a:pt x="2443" y="906"/>
                    <a:pt x="2480" y="1054"/>
                  </a:cubicBezTo>
                  <a:cubicBezTo>
                    <a:pt x="2596" y="1958"/>
                    <a:pt x="2943" y="2815"/>
                    <a:pt x="3500" y="3534"/>
                  </a:cubicBezTo>
                  <a:cubicBezTo>
                    <a:pt x="2549" y="3534"/>
                    <a:pt x="2457" y="4924"/>
                    <a:pt x="3407" y="5040"/>
                  </a:cubicBezTo>
                  <a:cubicBezTo>
                    <a:pt x="3082" y="5527"/>
                    <a:pt x="2735" y="5967"/>
                    <a:pt x="2341" y="6384"/>
                  </a:cubicBezTo>
                  <a:cubicBezTo>
                    <a:pt x="1460" y="7334"/>
                    <a:pt x="487" y="8424"/>
                    <a:pt x="162" y="10185"/>
                  </a:cubicBezTo>
                  <a:cubicBezTo>
                    <a:pt x="0" y="10973"/>
                    <a:pt x="0" y="11761"/>
                    <a:pt x="162" y="12526"/>
                  </a:cubicBezTo>
                  <a:cubicBezTo>
                    <a:pt x="301" y="13198"/>
                    <a:pt x="626" y="13800"/>
                    <a:pt x="1043" y="14333"/>
                  </a:cubicBezTo>
                  <a:cubicBezTo>
                    <a:pt x="1669" y="15052"/>
                    <a:pt x="2480" y="15608"/>
                    <a:pt x="3407" y="15932"/>
                  </a:cubicBezTo>
                  <a:cubicBezTo>
                    <a:pt x="4345" y="16269"/>
                    <a:pt x="5336" y="16437"/>
                    <a:pt x="6330" y="16437"/>
                  </a:cubicBezTo>
                  <a:cubicBezTo>
                    <a:pt x="7323" y="16437"/>
                    <a:pt x="8320" y="16269"/>
                    <a:pt x="9270" y="15932"/>
                  </a:cubicBezTo>
                  <a:cubicBezTo>
                    <a:pt x="10174" y="15608"/>
                    <a:pt x="10985" y="15052"/>
                    <a:pt x="11611" y="14333"/>
                  </a:cubicBezTo>
                  <a:cubicBezTo>
                    <a:pt x="12051" y="13800"/>
                    <a:pt x="12352" y="13198"/>
                    <a:pt x="12492" y="12526"/>
                  </a:cubicBezTo>
                  <a:cubicBezTo>
                    <a:pt x="12677" y="11761"/>
                    <a:pt x="12677" y="10973"/>
                    <a:pt x="12515" y="10185"/>
                  </a:cubicBezTo>
                  <a:cubicBezTo>
                    <a:pt x="12190" y="8424"/>
                    <a:pt x="11194" y="7334"/>
                    <a:pt x="10336" y="6384"/>
                  </a:cubicBezTo>
                  <a:cubicBezTo>
                    <a:pt x="10058" y="6060"/>
                    <a:pt x="9757" y="5735"/>
                    <a:pt x="9525" y="5434"/>
                  </a:cubicBezTo>
                  <a:lnTo>
                    <a:pt x="9525" y="5434"/>
                  </a:lnTo>
                  <a:lnTo>
                    <a:pt x="12445" y="6106"/>
                  </a:lnTo>
                  <a:cubicBezTo>
                    <a:pt x="12502" y="6118"/>
                    <a:pt x="12559" y="6124"/>
                    <a:pt x="12613" y="6124"/>
                  </a:cubicBezTo>
                  <a:cubicBezTo>
                    <a:pt x="13198" y="6124"/>
                    <a:pt x="13595" y="5477"/>
                    <a:pt x="13256" y="4947"/>
                  </a:cubicBezTo>
                  <a:cubicBezTo>
                    <a:pt x="13164" y="4785"/>
                    <a:pt x="12978" y="4669"/>
                    <a:pt x="12793" y="4623"/>
                  </a:cubicBezTo>
                  <a:lnTo>
                    <a:pt x="11750" y="4368"/>
                  </a:lnTo>
                  <a:lnTo>
                    <a:pt x="12237" y="4229"/>
                  </a:lnTo>
                  <a:cubicBezTo>
                    <a:pt x="13132" y="3994"/>
                    <a:pt x="12850" y="2739"/>
                    <a:pt x="12041" y="2739"/>
                  </a:cubicBezTo>
                  <a:cubicBezTo>
                    <a:pt x="11971" y="2739"/>
                    <a:pt x="11897" y="2749"/>
                    <a:pt x="11819" y="2769"/>
                  </a:cubicBezTo>
                  <a:lnTo>
                    <a:pt x="9571" y="3395"/>
                  </a:lnTo>
                  <a:cubicBezTo>
                    <a:pt x="9525" y="3302"/>
                    <a:pt x="9432" y="3209"/>
                    <a:pt x="9340" y="3140"/>
                  </a:cubicBezTo>
                  <a:cubicBezTo>
                    <a:pt x="9780" y="2282"/>
                    <a:pt x="10452" y="869"/>
                    <a:pt x="10452" y="243"/>
                  </a:cubicBezTo>
                  <a:cubicBezTo>
                    <a:pt x="10452" y="105"/>
                    <a:pt x="10352" y="1"/>
                    <a:pt x="10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72"/>
            <p:cNvSpPr/>
            <p:nvPr/>
          </p:nvSpPr>
          <p:spPr>
            <a:xfrm>
              <a:off x="4279100" y="4351425"/>
              <a:ext cx="147950" cy="216700"/>
            </a:xfrm>
            <a:custGeom>
              <a:avLst/>
              <a:gdLst/>
              <a:ahLst/>
              <a:cxnLst/>
              <a:rect l="l" t="t" r="r" b="b"/>
              <a:pathLst>
                <a:path w="5918" h="8668" extrusionOk="0">
                  <a:moveTo>
                    <a:pt x="2962" y="469"/>
                  </a:moveTo>
                  <a:cubicBezTo>
                    <a:pt x="3028" y="469"/>
                    <a:pt x="3098" y="510"/>
                    <a:pt x="3121" y="591"/>
                  </a:cubicBezTo>
                  <a:lnTo>
                    <a:pt x="3121" y="1240"/>
                  </a:lnTo>
                  <a:cubicBezTo>
                    <a:pt x="3098" y="1379"/>
                    <a:pt x="3214" y="1495"/>
                    <a:pt x="3353" y="1495"/>
                  </a:cubicBezTo>
                  <a:cubicBezTo>
                    <a:pt x="4071" y="1495"/>
                    <a:pt x="4651" y="2074"/>
                    <a:pt x="4651" y="2793"/>
                  </a:cubicBezTo>
                  <a:lnTo>
                    <a:pt x="4651" y="3187"/>
                  </a:lnTo>
                  <a:cubicBezTo>
                    <a:pt x="4651" y="3279"/>
                    <a:pt x="4581" y="3326"/>
                    <a:pt x="4512" y="3326"/>
                  </a:cubicBezTo>
                  <a:cubicBezTo>
                    <a:pt x="4442" y="3326"/>
                    <a:pt x="4373" y="3279"/>
                    <a:pt x="4373" y="3187"/>
                  </a:cubicBezTo>
                  <a:lnTo>
                    <a:pt x="4373" y="2793"/>
                  </a:lnTo>
                  <a:cubicBezTo>
                    <a:pt x="4373" y="2237"/>
                    <a:pt x="3909" y="1773"/>
                    <a:pt x="3353" y="1773"/>
                  </a:cubicBezTo>
                  <a:lnTo>
                    <a:pt x="2774" y="1773"/>
                  </a:lnTo>
                  <a:cubicBezTo>
                    <a:pt x="1221" y="1843"/>
                    <a:pt x="1221" y="4114"/>
                    <a:pt x="2774" y="4183"/>
                  </a:cubicBezTo>
                  <a:lnTo>
                    <a:pt x="3167" y="4183"/>
                  </a:lnTo>
                  <a:cubicBezTo>
                    <a:pt x="5068" y="4183"/>
                    <a:pt x="5230" y="6987"/>
                    <a:pt x="3330" y="7196"/>
                  </a:cubicBezTo>
                  <a:cubicBezTo>
                    <a:pt x="3214" y="7196"/>
                    <a:pt x="3121" y="7312"/>
                    <a:pt x="3121" y="7428"/>
                  </a:cubicBezTo>
                  <a:lnTo>
                    <a:pt x="3121" y="8100"/>
                  </a:lnTo>
                  <a:cubicBezTo>
                    <a:pt x="3098" y="8169"/>
                    <a:pt x="3028" y="8204"/>
                    <a:pt x="2962" y="8204"/>
                  </a:cubicBezTo>
                  <a:cubicBezTo>
                    <a:pt x="2895" y="8204"/>
                    <a:pt x="2831" y="8169"/>
                    <a:pt x="2820" y="8100"/>
                  </a:cubicBezTo>
                  <a:lnTo>
                    <a:pt x="2820" y="7451"/>
                  </a:lnTo>
                  <a:cubicBezTo>
                    <a:pt x="2820" y="7312"/>
                    <a:pt x="2704" y="7196"/>
                    <a:pt x="2588" y="7196"/>
                  </a:cubicBezTo>
                  <a:cubicBezTo>
                    <a:pt x="1846" y="7196"/>
                    <a:pt x="1267" y="6617"/>
                    <a:pt x="1267" y="5898"/>
                  </a:cubicBezTo>
                  <a:cubicBezTo>
                    <a:pt x="1267" y="5806"/>
                    <a:pt x="1337" y="5736"/>
                    <a:pt x="1429" y="5736"/>
                  </a:cubicBezTo>
                  <a:cubicBezTo>
                    <a:pt x="1499" y="5736"/>
                    <a:pt x="1568" y="5806"/>
                    <a:pt x="1568" y="5898"/>
                  </a:cubicBezTo>
                  <a:cubicBezTo>
                    <a:pt x="1568" y="6454"/>
                    <a:pt x="2009" y="6918"/>
                    <a:pt x="2588" y="6918"/>
                  </a:cubicBezTo>
                  <a:lnTo>
                    <a:pt x="3167" y="6918"/>
                  </a:lnTo>
                  <a:cubicBezTo>
                    <a:pt x="3181" y="6918"/>
                    <a:pt x="3195" y="6919"/>
                    <a:pt x="3209" y="6919"/>
                  </a:cubicBezTo>
                  <a:cubicBezTo>
                    <a:pt x="3886" y="6919"/>
                    <a:pt x="4442" y="6371"/>
                    <a:pt x="4442" y="5690"/>
                  </a:cubicBezTo>
                  <a:cubicBezTo>
                    <a:pt x="4442" y="5009"/>
                    <a:pt x="3887" y="4484"/>
                    <a:pt x="3211" y="4484"/>
                  </a:cubicBezTo>
                  <a:cubicBezTo>
                    <a:pt x="3197" y="4484"/>
                    <a:pt x="3182" y="4484"/>
                    <a:pt x="3167" y="4485"/>
                  </a:cubicBezTo>
                  <a:lnTo>
                    <a:pt x="2774" y="4485"/>
                  </a:lnTo>
                  <a:cubicBezTo>
                    <a:pt x="873" y="4485"/>
                    <a:pt x="711" y="1680"/>
                    <a:pt x="2611" y="1495"/>
                  </a:cubicBezTo>
                  <a:cubicBezTo>
                    <a:pt x="2727" y="1472"/>
                    <a:pt x="2820" y="1379"/>
                    <a:pt x="2820" y="1240"/>
                  </a:cubicBezTo>
                  <a:lnTo>
                    <a:pt x="2820" y="591"/>
                  </a:lnTo>
                  <a:cubicBezTo>
                    <a:pt x="2831" y="510"/>
                    <a:pt x="2895" y="469"/>
                    <a:pt x="2962" y="469"/>
                  </a:cubicBezTo>
                  <a:close/>
                  <a:moveTo>
                    <a:pt x="2959" y="0"/>
                  </a:moveTo>
                  <a:cubicBezTo>
                    <a:pt x="2658" y="0"/>
                    <a:pt x="2356" y="197"/>
                    <a:pt x="2333" y="591"/>
                  </a:cubicBezTo>
                  <a:lnTo>
                    <a:pt x="2333" y="1031"/>
                  </a:lnTo>
                  <a:cubicBezTo>
                    <a:pt x="0" y="1540"/>
                    <a:pt x="384" y="4948"/>
                    <a:pt x="2749" y="4948"/>
                  </a:cubicBezTo>
                  <a:cubicBezTo>
                    <a:pt x="2757" y="4948"/>
                    <a:pt x="2765" y="4948"/>
                    <a:pt x="2774" y="4948"/>
                  </a:cubicBezTo>
                  <a:lnTo>
                    <a:pt x="3144" y="4948"/>
                  </a:lnTo>
                  <a:cubicBezTo>
                    <a:pt x="3174" y="4945"/>
                    <a:pt x="3202" y="4944"/>
                    <a:pt x="3230" y="4944"/>
                  </a:cubicBezTo>
                  <a:cubicBezTo>
                    <a:pt x="4182" y="4944"/>
                    <a:pt x="4182" y="6412"/>
                    <a:pt x="3230" y="6412"/>
                  </a:cubicBezTo>
                  <a:cubicBezTo>
                    <a:pt x="3202" y="6412"/>
                    <a:pt x="3174" y="6411"/>
                    <a:pt x="3144" y="6408"/>
                  </a:cubicBezTo>
                  <a:lnTo>
                    <a:pt x="2565" y="6408"/>
                  </a:lnTo>
                  <a:cubicBezTo>
                    <a:pt x="2287" y="6408"/>
                    <a:pt x="2032" y="6176"/>
                    <a:pt x="2032" y="5875"/>
                  </a:cubicBezTo>
                  <a:cubicBezTo>
                    <a:pt x="2009" y="5481"/>
                    <a:pt x="1707" y="5284"/>
                    <a:pt x="1406" y="5284"/>
                  </a:cubicBezTo>
                  <a:cubicBezTo>
                    <a:pt x="1105" y="5284"/>
                    <a:pt x="804" y="5481"/>
                    <a:pt x="780" y="5875"/>
                  </a:cubicBezTo>
                  <a:cubicBezTo>
                    <a:pt x="780" y="6779"/>
                    <a:pt x="1453" y="7520"/>
                    <a:pt x="2333" y="7660"/>
                  </a:cubicBezTo>
                  <a:lnTo>
                    <a:pt x="2333" y="8077"/>
                  </a:lnTo>
                  <a:cubicBezTo>
                    <a:pt x="2356" y="8471"/>
                    <a:pt x="2658" y="8668"/>
                    <a:pt x="2959" y="8668"/>
                  </a:cubicBezTo>
                  <a:cubicBezTo>
                    <a:pt x="3260" y="8668"/>
                    <a:pt x="3561" y="8471"/>
                    <a:pt x="3585" y="8077"/>
                  </a:cubicBezTo>
                  <a:lnTo>
                    <a:pt x="3585" y="7613"/>
                  </a:lnTo>
                  <a:cubicBezTo>
                    <a:pt x="5917" y="7105"/>
                    <a:pt x="5534" y="3696"/>
                    <a:pt x="3168" y="3696"/>
                  </a:cubicBezTo>
                  <a:cubicBezTo>
                    <a:pt x="3160" y="3696"/>
                    <a:pt x="3152" y="3696"/>
                    <a:pt x="3144" y="3697"/>
                  </a:cubicBezTo>
                  <a:lnTo>
                    <a:pt x="2774" y="3697"/>
                  </a:lnTo>
                  <a:cubicBezTo>
                    <a:pt x="1893" y="3604"/>
                    <a:pt x="1893" y="2329"/>
                    <a:pt x="2774" y="2237"/>
                  </a:cubicBezTo>
                  <a:lnTo>
                    <a:pt x="3353" y="2237"/>
                  </a:lnTo>
                  <a:cubicBezTo>
                    <a:pt x="3631" y="2237"/>
                    <a:pt x="3886" y="2491"/>
                    <a:pt x="3886" y="2770"/>
                  </a:cubicBezTo>
                  <a:lnTo>
                    <a:pt x="3886" y="3164"/>
                  </a:lnTo>
                  <a:cubicBezTo>
                    <a:pt x="3886" y="3511"/>
                    <a:pt x="4164" y="3789"/>
                    <a:pt x="4512" y="3789"/>
                  </a:cubicBezTo>
                  <a:cubicBezTo>
                    <a:pt x="4859" y="3789"/>
                    <a:pt x="5137" y="3511"/>
                    <a:pt x="5137" y="3164"/>
                  </a:cubicBezTo>
                  <a:lnTo>
                    <a:pt x="5137" y="2770"/>
                  </a:lnTo>
                  <a:cubicBezTo>
                    <a:pt x="5137" y="1889"/>
                    <a:pt x="4465" y="1124"/>
                    <a:pt x="3585" y="1008"/>
                  </a:cubicBezTo>
                  <a:lnTo>
                    <a:pt x="3585" y="591"/>
                  </a:lnTo>
                  <a:cubicBezTo>
                    <a:pt x="3561" y="197"/>
                    <a:pt x="3260" y="0"/>
                    <a:pt x="2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72"/>
          <p:cNvGrpSpPr/>
          <p:nvPr/>
        </p:nvGrpSpPr>
        <p:grpSpPr>
          <a:xfrm>
            <a:off x="4747510" y="1370025"/>
            <a:ext cx="363875" cy="410800"/>
            <a:chOff x="4529200" y="1349375"/>
            <a:chExt cx="363875" cy="410800"/>
          </a:xfrm>
        </p:grpSpPr>
        <p:sp>
          <p:nvSpPr>
            <p:cNvPr id="5152" name="Google Shape;5152;p72"/>
            <p:cNvSpPr/>
            <p:nvPr/>
          </p:nvSpPr>
          <p:spPr>
            <a:xfrm>
              <a:off x="4529200" y="1349375"/>
              <a:ext cx="363875" cy="410800"/>
            </a:xfrm>
            <a:custGeom>
              <a:avLst/>
              <a:gdLst/>
              <a:ahLst/>
              <a:cxnLst/>
              <a:rect l="l" t="t" r="r" b="b"/>
              <a:pathLst>
                <a:path w="14555" h="16432" extrusionOk="0">
                  <a:moveTo>
                    <a:pt x="7741" y="0"/>
                  </a:moveTo>
                  <a:cubicBezTo>
                    <a:pt x="4334" y="0"/>
                    <a:pt x="1576" y="2758"/>
                    <a:pt x="1576" y="6165"/>
                  </a:cubicBezTo>
                  <a:lnTo>
                    <a:pt x="1576" y="6350"/>
                  </a:lnTo>
                  <a:lnTo>
                    <a:pt x="47" y="9386"/>
                  </a:lnTo>
                  <a:cubicBezTo>
                    <a:pt x="0" y="9525"/>
                    <a:pt x="47" y="9664"/>
                    <a:pt x="162" y="9710"/>
                  </a:cubicBezTo>
                  <a:lnTo>
                    <a:pt x="1576" y="10429"/>
                  </a:lnTo>
                  <a:lnTo>
                    <a:pt x="1576" y="12839"/>
                  </a:lnTo>
                  <a:cubicBezTo>
                    <a:pt x="1576" y="12978"/>
                    <a:pt x="1692" y="13094"/>
                    <a:pt x="1808" y="13094"/>
                  </a:cubicBezTo>
                  <a:lnTo>
                    <a:pt x="5029" y="13094"/>
                  </a:lnTo>
                  <a:lnTo>
                    <a:pt x="5423" y="16223"/>
                  </a:lnTo>
                  <a:cubicBezTo>
                    <a:pt x="5446" y="16339"/>
                    <a:pt x="5562" y="16431"/>
                    <a:pt x="5678" y="16431"/>
                  </a:cubicBezTo>
                  <a:lnTo>
                    <a:pt x="5701" y="16431"/>
                  </a:lnTo>
                  <a:cubicBezTo>
                    <a:pt x="5840" y="16408"/>
                    <a:pt x="5933" y="16292"/>
                    <a:pt x="5910" y="16153"/>
                  </a:cubicBezTo>
                  <a:lnTo>
                    <a:pt x="5470" y="12816"/>
                  </a:lnTo>
                  <a:cubicBezTo>
                    <a:pt x="5446" y="12700"/>
                    <a:pt x="5354" y="12607"/>
                    <a:pt x="5238" y="12607"/>
                  </a:cubicBezTo>
                  <a:lnTo>
                    <a:pt x="2040" y="12607"/>
                  </a:lnTo>
                  <a:lnTo>
                    <a:pt x="2040" y="10290"/>
                  </a:lnTo>
                  <a:cubicBezTo>
                    <a:pt x="2040" y="10197"/>
                    <a:pt x="1993" y="10104"/>
                    <a:pt x="1924" y="10081"/>
                  </a:cubicBezTo>
                  <a:lnTo>
                    <a:pt x="580" y="9409"/>
                  </a:lnTo>
                  <a:lnTo>
                    <a:pt x="1993" y="6582"/>
                  </a:lnTo>
                  <a:cubicBezTo>
                    <a:pt x="2040" y="6535"/>
                    <a:pt x="2063" y="6489"/>
                    <a:pt x="2063" y="6420"/>
                  </a:cubicBezTo>
                  <a:lnTo>
                    <a:pt x="2063" y="6165"/>
                  </a:lnTo>
                  <a:cubicBezTo>
                    <a:pt x="2063" y="2884"/>
                    <a:pt x="4743" y="488"/>
                    <a:pt x="7722" y="488"/>
                  </a:cubicBezTo>
                  <a:cubicBezTo>
                    <a:pt x="8510" y="488"/>
                    <a:pt x="9319" y="656"/>
                    <a:pt x="10105" y="1020"/>
                  </a:cubicBezTo>
                  <a:cubicBezTo>
                    <a:pt x="13882" y="2758"/>
                    <a:pt x="14554" y="7833"/>
                    <a:pt x="11402" y="10498"/>
                  </a:cubicBezTo>
                  <a:cubicBezTo>
                    <a:pt x="11333" y="10568"/>
                    <a:pt x="11310" y="10637"/>
                    <a:pt x="11310" y="10730"/>
                  </a:cubicBezTo>
                  <a:lnTo>
                    <a:pt x="11518" y="12167"/>
                  </a:lnTo>
                  <a:cubicBezTo>
                    <a:pt x="11539" y="12312"/>
                    <a:pt x="11648" y="12378"/>
                    <a:pt x="11757" y="12378"/>
                  </a:cubicBezTo>
                  <a:cubicBezTo>
                    <a:pt x="11893" y="12378"/>
                    <a:pt x="12031" y="12277"/>
                    <a:pt x="12005" y="12098"/>
                  </a:cubicBezTo>
                  <a:lnTo>
                    <a:pt x="11820" y="10800"/>
                  </a:lnTo>
                  <a:cubicBezTo>
                    <a:pt x="13140" y="9618"/>
                    <a:pt x="13882" y="7949"/>
                    <a:pt x="13882" y="6188"/>
                  </a:cubicBezTo>
                  <a:lnTo>
                    <a:pt x="13882" y="6165"/>
                  </a:lnTo>
                  <a:cubicBezTo>
                    <a:pt x="13882" y="2758"/>
                    <a:pt x="11124" y="0"/>
                    <a:pt x="7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72"/>
            <p:cNvSpPr/>
            <p:nvPr/>
          </p:nvSpPr>
          <p:spPr>
            <a:xfrm>
              <a:off x="4820625" y="1671400"/>
              <a:ext cx="24350" cy="88775"/>
            </a:xfrm>
            <a:custGeom>
              <a:avLst/>
              <a:gdLst/>
              <a:ahLst/>
              <a:cxnLst/>
              <a:rect l="l" t="t" r="r" b="b"/>
              <a:pathLst>
                <a:path w="974" h="3551" extrusionOk="0">
                  <a:moveTo>
                    <a:pt x="268" y="1"/>
                  </a:moveTo>
                  <a:cubicBezTo>
                    <a:pt x="256" y="1"/>
                    <a:pt x="244" y="2"/>
                    <a:pt x="232" y="4"/>
                  </a:cubicBezTo>
                  <a:cubicBezTo>
                    <a:pt x="93" y="28"/>
                    <a:pt x="0" y="144"/>
                    <a:pt x="23" y="283"/>
                  </a:cubicBezTo>
                  <a:lnTo>
                    <a:pt x="464" y="3365"/>
                  </a:lnTo>
                  <a:cubicBezTo>
                    <a:pt x="487" y="3481"/>
                    <a:pt x="580" y="3550"/>
                    <a:pt x="719" y="3550"/>
                  </a:cubicBezTo>
                  <a:lnTo>
                    <a:pt x="742" y="3550"/>
                  </a:lnTo>
                  <a:cubicBezTo>
                    <a:pt x="881" y="3550"/>
                    <a:pt x="974" y="3411"/>
                    <a:pt x="950" y="3295"/>
                  </a:cubicBezTo>
                  <a:lnTo>
                    <a:pt x="510" y="213"/>
                  </a:lnTo>
                  <a:cubicBezTo>
                    <a:pt x="489" y="88"/>
                    <a:pt x="37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72"/>
            <p:cNvSpPr/>
            <p:nvPr/>
          </p:nvSpPr>
          <p:spPr>
            <a:xfrm>
              <a:off x="4594075" y="1407300"/>
              <a:ext cx="224825" cy="192150"/>
            </a:xfrm>
            <a:custGeom>
              <a:avLst/>
              <a:gdLst/>
              <a:ahLst/>
              <a:cxnLst/>
              <a:rect l="l" t="t" r="r" b="b"/>
              <a:pathLst>
                <a:path w="8993" h="7686" extrusionOk="0">
                  <a:moveTo>
                    <a:pt x="5146" y="487"/>
                  </a:moveTo>
                  <a:cubicBezTo>
                    <a:pt x="5586" y="487"/>
                    <a:pt x="6073" y="1229"/>
                    <a:pt x="6304" y="2388"/>
                  </a:cubicBezTo>
                  <a:cubicBezTo>
                    <a:pt x="5910" y="2341"/>
                    <a:pt x="5516" y="2318"/>
                    <a:pt x="5125" y="2318"/>
                  </a:cubicBezTo>
                  <a:cubicBezTo>
                    <a:pt x="4734" y="2318"/>
                    <a:pt x="4346" y="2341"/>
                    <a:pt x="3964" y="2388"/>
                  </a:cubicBezTo>
                  <a:cubicBezTo>
                    <a:pt x="4195" y="1229"/>
                    <a:pt x="4682" y="487"/>
                    <a:pt x="5122" y="487"/>
                  </a:cubicBezTo>
                  <a:close/>
                  <a:moveTo>
                    <a:pt x="4120" y="658"/>
                  </a:moveTo>
                  <a:lnTo>
                    <a:pt x="4120" y="658"/>
                  </a:lnTo>
                  <a:cubicBezTo>
                    <a:pt x="4007" y="818"/>
                    <a:pt x="3916" y="1001"/>
                    <a:pt x="3825" y="1206"/>
                  </a:cubicBezTo>
                  <a:cubicBezTo>
                    <a:pt x="3662" y="1600"/>
                    <a:pt x="3547" y="2017"/>
                    <a:pt x="3477" y="2457"/>
                  </a:cubicBezTo>
                  <a:cubicBezTo>
                    <a:pt x="3153" y="2504"/>
                    <a:pt x="2828" y="2596"/>
                    <a:pt x="2504" y="2712"/>
                  </a:cubicBezTo>
                  <a:cubicBezTo>
                    <a:pt x="2295" y="2782"/>
                    <a:pt x="2087" y="2874"/>
                    <a:pt x="1878" y="2990"/>
                  </a:cubicBezTo>
                  <a:cubicBezTo>
                    <a:pt x="2177" y="1888"/>
                    <a:pt x="3022" y="990"/>
                    <a:pt x="4120" y="658"/>
                  </a:cubicBezTo>
                  <a:close/>
                  <a:moveTo>
                    <a:pt x="6142" y="650"/>
                  </a:moveTo>
                  <a:lnTo>
                    <a:pt x="6142" y="650"/>
                  </a:lnTo>
                  <a:cubicBezTo>
                    <a:pt x="7255" y="997"/>
                    <a:pt x="8089" y="1878"/>
                    <a:pt x="8390" y="2990"/>
                  </a:cubicBezTo>
                  <a:cubicBezTo>
                    <a:pt x="8182" y="2874"/>
                    <a:pt x="7973" y="2782"/>
                    <a:pt x="7764" y="2712"/>
                  </a:cubicBezTo>
                  <a:cubicBezTo>
                    <a:pt x="7463" y="2596"/>
                    <a:pt x="7139" y="2504"/>
                    <a:pt x="6814" y="2457"/>
                  </a:cubicBezTo>
                  <a:cubicBezTo>
                    <a:pt x="6745" y="2017"/>
                    <a:pt x="6629" y="1600"/>
                    <a:pt x="6443" y="1206"/>
                  </a:cubicBezTo>
                  <a:cubicBezTo>
                    <a:pt x="6374" y="997"/>
                    <a:pt x="6258" y="812"/>
                    <a:pt x="6142" y="650"/>
                  </a:cubicBezTo>
                  <a:close/>
                  <a:moveTo>
                    <a:pt x="3408" y="2967"/>
                  </a:moveTo>
                  <a:cubicBezTo>
                    <a:pt x="3361" y="3245"/>
                    <a:pt x="3361" y="3523"/>
                    <a:pt x="3361" y="3824"/>
                  </a:cubicBezTo>
                  <a:cubicBezTo>
                    <a:pt x="3361" y="4126"/>
                    <a:pt x="3361" y="4404"/>
                    <a:pt x="3408" y="4705"/>
                  </a:cubicBezTo>
                  <a:cubicBezTo>
                    <a:pt x="2365" y="4473"/>
                    <a:pt x="1785" y="4126"/>
                    <a:pt x="1785" y="3824"/>
                  </a:cubicBezTo>
                  <a:cubicBezTo>
                    <a:pt x="1785" y="3546"/>
                    <a:pt x="2365" y="3152"/>
                    <a:pt x="3408" y="2967"/>
                  </a:cubicBezTo>
                  <a:close/>
                  <a:moveTo>
                    <a:pt x="6884" y="2967"/>
                  </a:moveTo>
                  <a:lnTo>
                    <a:pt x="6884" y="2967"/>
                  </a:lnTo>
                  <a:cubicBezTo>
                    <a:pt x="7904" y="3176"/>
                    <a:pt x="8506" y="3546"/>
                    <a:pt x="8506" y="3824"/>
                  </a:cubicBezTo>
                  <a:cubicBezTo>
                    <a:pt x="8506" y="4126"/>
                    <a:pt x="7927" y="4497"/>
                    <a:pt x="6884" y="4705"/>
                  </a:cubicBezTo>
                  <a:cubicBezTo>
                    <a:pt x="6907" y="4404"/>
                    <a:pt x="6930" y="4126"/>
                    <a:pt x="6930" y="3824"/>
                  </a:cubicBezTo>
                  <a:cubicBezTo>
                    <a:pt x="6930" y="3546"/>
                    <a:pt x="6907" y="3245"/>
                    <a:pt x="6884" y="2967"/>
                  </a:cubicBezTo>
                  <a:close/>
                  <a:moveTo>
                    <a:pt x="5146" y="2805"/>
                  </a:moveTo>
                  <a:cubicBezTo>
                    <a:pt x="5563" y="2805"/>
                    <a:pt x="5980" y="2828"/>
                    <a:pt x="6397" y="2874"/>
                  </a:cubicBezTo>
                  <a:cubicBezTo>
                    <a:pt x="6420" y="3199"/>
                    <a:pt x="6443" y="3523"/>
                    <a:pt x="6443" y="3848"/>
                  </a:cubicBezTo>
                  <a:cubicBezTo>
                    <a:pt x="6443" y="4172"/>
                    <a:pt x="6420" y="4497"/>
                    <a:pt x="6397" y="4821"/>
                  </a:cubicBezTo>
                  <a:cubicBezTo>
                    <a:pt x="5980" y="4867"/>
                    <a:pt x="5563" y="4891"/>
                    <a:pt x="5146" y="4891"/>
                  </a:cubicBezTo>
                  <a:cubicBezTo>
                    <a:pt x="4729" y="4891"/>
                    <a:pt x="4311" y="4867"/>
                    <a:pt x="3894" y="4821"/>
                  </a:cubicBezTo>
                  <a:cubicBezTo>
                    <a:pt x="3825" y="4172"/>
                    <a:pt x="3825" y="3523"/>
                    <a:pt x="3894" y="2874"/>
                  </a:cubicBezTo>
                  <a:cubicBezTo>
                    <a:pt x="4311" y="2828"/>
                    <a:pt x="4729" y="2805"/>
                    <a:pt x="5146" y="2805"/>
                  </a:cubicBezTo>
                  <a:close/>
                  <a:moveTo>
                    <a:pt x="1885" y="4709"/>
                  </a:moveTo>
                  <a:lnTo>
                    <a:pt x="1885" y="4709"/>
                  </a:lnTo>
                  <a:cubicBezTo>
                    <a:pt x="2091" y="4823"/>
                    <a:pt x="2298" y="4915"/>
                    <a:pt x="2504" y="4983"/>
                  </a:cubicBezTo>
                  <a:cubicBezTo>
                    <a:pt x="2828" y="5099"/>
                    <a:pt x="3153" y="5169"/>
                    <a:pt x="3477" y="5238"/>
                  </a:cubicBezTo>
                  <a:cubicBezTo>
                    <a:pt x="3547" y="5655"/>
                    <a:pt x="3662" y="6072"/>
                    <a:pt x="3825" y="6490"/>
                  </a:cubicBezTo>
                  <a:cubicBezTo>
                    <a:pt x="3917" y="6675"/>
                    <a:pt x="4010" y="6884"/>
                    <a:pt x="4126" y="7046"/>
                  </a:cubicBezTo>
                  <a:cubicBezTo>
                    <a:pt x="3045" y="6701"/>
                    <a:pt x="2193" y="5832"/>
                    <a:pt x="1885" y="4709"/>
                  </a:cubicBezTo>
                  <a:close/>
                  <a:moveTo>
                    <a:pt x="8390" y="4705"/>
                  </a:moveTo>
                  <a:cubicBezTo>
                    <a:pt x="8089" y="5818"/>
                    <a:pt x="7255" y="6698"/>
                    <a:pt x="6142" y="7069"/>
                  </a:cubicBezTo>
                  <a:lnTo>
                    <a:pt x="6142" y="7046"/>
                  </a:lnTo>
                  <a:cubicBezTo>
                    <a:pt x="6258" y="6884"/>
                    <a:pt x="6374" y="6698"/>
                    <a:pt x="6443" y="6490"/>
                  </a:cubicBezTo>
                  <a:cubicBezTo>
                    <a:pt x="6629" y="6096"/>
                    <a:pt x="6745" y="5655"/>
                    <a:pt x="6814" y="5238"/>
                  </a:cubicBezTo>
                  <a:cubicBezTo>
                    <a:pt x="7139" y="5169"/>
                    <a:pt x="7463" y="5099"/>
                    <a:pt x="7764" y="4983"/>
                  </a:cubicBezTo>
                  <a:cubicBezTo>
                    <a:pt x="7996" y="4914"/>
                    <a:pt x="8205" y="4821"/>
                    <a:pt x="8390" y="4705"/>
                  </a:cubicBezTo>
                  <a:close/>
                  <a:moveTo>
                    <a:pt x="6328" y="5308"/>
                  </a:moveTo>
                  <a:lnTo>
                    <a:pt x="6328" y="5308"/>
                  </a:lnTo>
                  <a:cubicBezTo>
                    <a:pt x="6096" y="6466"/>
                    <a:pt x="5609" y="7208"/>
                    <a:pt x="5169" y="7208"/>
                  </a:cubicBezTo>
                  <a:lnTo>
                    <a:pt x="5146" y="7208"/>
                  </a:lnTo>
                  <a:cubicBezTo>
                    <a:pt x="4682" y="7208"/>
                    <a:pt x="4195" y="6466"/>
                    <a:pt x="3987" y="5308"/>
                  </a:cubicBezTo>
                  <a:lnTo>
                    <a:pt x="3987" y="5308"/>
                  </a:lnTo>
                  <a:cubicBezTo>
                    <a:pt x="4369" y="5354"/>
                    <a:pt x="4757" y="5377"/>
                    <a:pt x="5149" y="5377"/>
                  </a:cubicBezTo>
                  <a:cubicBezTo>
                    <a:pt x="5540" y="5377"/>
                    <a:pt x="5934" y="5354"/>
                    <a:pt x="6328" y="5308"/>
                  </a:cubicBezTo>
                  <a:close/>
                  <a:moveTo>
                    <a:pt x="5146" y="1"/>
                  </a:moveTo>
                  <a:cubicBezTo>
                    <a:pt x="1716" y="1"/>
                    <a:pt x="1" y="4149"/>
                    <a:pt x="2434" y="6559"/>
                  </a:cubicBezTo>
                  <a:cubicBezTo>
                    <a:pt x="3212" y="7337"/>
                    <a:pt x="4172" y="7686"/>
                    <a:pt x="5114" y="7686"/>
                  </a:cubicBezTo>
                  <a:cubicBezTo>
                    <a:pt x="7091" y="7686"/>
                    <a:pt x="8993" y="6154"/>
                    <a:pt x="8993" y="3848"/>
                  </a:cubicBezTo>
                  <a:cubicBezTo>
                    <a:pt x="8970" y="1716"/>
                    <a:pt x="7255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5" name="Google Shape;5155;p72"/>
          <p:cNvGrpSpPr/>
          <p:nvPr/>
        </p:nvGrpSpPr>
        <p:grpSpPr>
          <a:xfrm>
            <a:off x="4721147" y="2075472"/>
            <a:ext cx="416600" cy="377000"/>
            <a:chOff x="4528025" y="2035925"/>
            <a:chExt cx="416600" cy="377000"/>
          </a:xfrm>
        </p:grpSpPr>
        <p:sp>
          <p:nvSpPr>
            <p:cNvPr id="5156" name="Google Shape;5156;p72"/>
            <p:cNvSpPr/>
            <p:nvPr/>
          </p:nvSpPr>
          <p:spPr>
            <a:xfrm>
              <a:off x="4528025" y="2228775"/>
              <a:ext cx="416600" cy="184150"/>
            </a:xfrm>
            <a:custGeom>
              <a:avLst/>
              <a:gdLst/>
              <a:ahLst/>
              <a:cxnLst/>
              <a:rect l="l" t="t" r="r" b="b"/>
              <a:pathLst>
                <a:path w="16664" h="7366" extrusionOk="0">
                  <a:moveTo>
                    <a:pt x="11890" y="607"/>
                  </a:moveTo>
                  <a:cubicBezTo>
                    <a:pt x="12075" y="607"/>
                    <a:pt x="12237" y="676"/>
                    <a:pt x="12376" y="769"/>
                  </a:cubicBezTo>
                  <a:cubicBezTo>
                    <a:pt x="11936" y="1279"/>
                    <a:pt x="11357" y="1974"/>
                    <a:pt x="10870" y="2530"/>
                  </a:cubicBezTo>
                  <a:cubicBezTo>
                    <a:pt x="10777" y="2484"/>
                    <a:pt x="10685" y="2461"/>
                    <a:pt x="10615" y="2414"/>
                  </a:cubicBezTo>
                  <a:cubicBezTo>
                    <a:pt x="10546" y="2414"/>
                    <a:pt x="10406" y="2345"/>
                    <a:pt x="10198" y="2252"/>
                  </a:cubicBezTo>
                  <a:cubicBezTo>
                    <a:pt x="10777" y="1557"/>
                    <a:pt x="11241" y="1047"/>
                    <a:pt x="11519" y="746"/>
                  </a:cubicBezTo>
                  <a:cubicBezTo>
                    <a:pt x="11612" y="653"/>
                    <a:pt x="11751" y="607"/>
                    <a:pt x="11890" y="607"/>
                  </a:cubicBezTo>
                  <a:close/>
                  <a:moveTo>
                    <a:pt x="13408" y="601"/>
                  </a:moveTo>
                  <a:cubicBezTo>
                    <a:pt x="13435" y="601"/>
                    <a:pt x="13462" y="603"/>
                    <a:pt x="13489" y="607"/>
                  </a:cubicBezTo>
                  <a:cubicBezTo>
                    <a:pt x="13674" y="607"/>
                    <a:pt x="13860" y="699"/>
                    <a:pt x="14022" y="838"/>
                  </a:cubicBezTo>
                  <a:cubicBezTo>
                    <a:pt x="13280" y="1649"/>
                    <a:pt x="12307" y="2831"/>
                    <a:pt x="12052" y="3156"/>
                  </a:cubicBezTo>
                  <a:lnTo>
                    <a:pt x="11426" y="3202"/>
                  </a:lnTo>
                  <a:cubicBezTo>
                    <a:pt x="11357" y="3086"/>
                    <a:pt x="11310" y="2970"/>
                    <a:pt x="11218" y="2855"/>
                  </a:cubicBezTo>
                  <a:cubicBezTo>
                    <a:pt x="11751" y="2229"/>
                    <a:pt x="12608" y="1232"/>
                    <a:pt x="13072" y="746"/>
                  </a:cubicBezTo>
                  <a:cubicBezTo>
                    <a:pt x="13149" y="649"/>
                    <a:pt x="13274" y="601"/>
                    <a:pt x="13408" y="601"/>
                  </a:cubicBezTo>
                  <a:close/>
                  <a:moveTo>
                    <a:pt x="15207" y="1"/>
                  </a:moveTo>
                  <a:cubicBezTo>
                    <a:pt x="14936" y="1"/>
                    <a:pt x="14673" y="96"/>
                    <a:pt x="14485" y="305"/>
                  </a:cubicBezTo>
                  <a:lnTo>
                    <a:pt x="14346" y="444"/>
                  </a:lnTo>
                  <a:cubicBezTo>
                    <a:pt x="14114" y="236"/>
                    <a:pt x="13813" y="120"/>
                    <a:pt x="13512" y="97"/>
                  </a:cubicBezTo>
                  <a:cubicBezTo>
                    <a:pt x="13482" y="94"/>
                    <a:pt x="13452" y="93"/>
                    <a:pt x="13422" y="93"/>
                  </a:cubicBezTo>
                  <a:cubicBezTo>
                    <a:pt x="13156" y="93"/>
                    <a:pt x="12912" y="187"/>
                    <a:pt x="12724" y="375"/>
                  </a:cubicBezTo>
                  <a:cubicBezTo>
                    <a:pt x="12492" y="189"/>
                    <a:pt x="12191" y="97"/>
                    <a:pt x="11890" y="97"/>
                  </a:cubicBezTo>
                  <a:cubicBezTo>
                    <a:pt x="11635" y="97"/>
                    <a:pt x="11357" y="189"/>
                    <a:pt x="11171" y="398"/>
                  </a:cubicBezTo>
                  <a:cubicBezTo>
                    <a:pt x="10870" y="722"/>
                    <a:pt x="10383" y="1279"/>
                    <a:pt x="9711" y="2043"/>
                  </a:cubicBezTo>
                  <a:cubicBezTo>
                    <a:pt x="8344" y="1487"/>
                    <a:pt x="5771" y="537"/>
                    <a:pt x="4427" y="537"/>
                  </a:cubicBezTo>
                  <a:lnTo>
                    <a:pt x="325" y="537"/>
                  </a:lnTo>
                  <a:cubicBezTo>
                    <a:pt x="1" y="537"/>
                    <a:pt x="1" y="1024"/>
                    <a:pt x="325" y="1024"/>
                  </a:cubicBezTo>
                  <a:lnTo>
                    <a:pt x="4450" y="1024"/>
                  </a:lnTo>
                  <a:cubicBezTo>
                    <a:pt x="6189" y="1024"/>
                    <a:pt x="10383" y="2831"/>
                    <a:pt x="10430" y="2855"/>
                  </a:cubicBezTo>
                  <a:lnTo>
                    <a:pt x="10453" y="2855"/>
                  </a:lnTo>
                  <a:cubicBezTo>
                    <a:pt x="11393" y="3105"/>
                    <a:pt x="11090" y="4411"/>
                    <a:pt x="10274" y="4411"/>
                  </a:cubicBezTo>
                  <a:cubicBezTo>
                    <a:pt x="10185" y="4411"/>
                    <a:pt x="10090" y="4395"/>
                    <a:pt x="9989" y="4361"/>
                  </a:cubicBezTo>
                  <a:lnTo>
                    <a:pt x="7347" y="3619"/>
                  </a:lnTo>
                  <a:cubicBezTo>
                    <a:pt x="7316" y="3608"/>
                    <a:pt x="7286" y="3603"/>
                    <a:pt x="7257" y="3603"/>
                  </a:cubicBezTo>
                  <a:cubicBezTo>
                    <a:pt x="6996" y="3603"/>
                    <a:pt x="6895" y="4041"/>
                    <a:pt x="7208" y="4083"/>
                  </a:cubicBezTo>
                  <a:lnTo>
                    <a:pt x="9850" y="4824"/>
                  </a:lnTo>
                  <a:cubicBezTo>
                    <a:pt x="9967" y="4857"/>
                    <a:pt x="10085" y="4872"/>
                    <a:pt x="10201" y="4872"/>
                  </a:cubicBezTo>
                  <a:cubicBezTo>
                    <a:pt x="10751" y="4872"/>
                    <a:pt x="11258" y="4526"/>
                    <a:pt x="11449" y="3990"/>
                  </a:cubicBezTo>
                  <a:cubicBezTo>
                    <a:pt x="11473" y="3874"/>
                    <a:pt x="11496" y="3758"/>
                    <a:pt x="11496" y="3666"/>
                  </a:cubicBezTo>
                  <a:lnTo>
                    <a:pt x="12191" y="3596"/>
                  </a:lnTo>
                  <a:cubicBezTo>
                    <a:pt x="12260" y="3573"/>
                    <a:pt x="12330" y="3550"/>
                    <a:pt x="12353" y="3503"/>
                  </a:cubicBezTo>
                  <a:cubicBezTo>
                    <a:pt x="12376" y="3480"/>
                    <a:pt x="14091" y="1394"/>
                    <a:pt x="14833" y="630"/>
                  </a:cubicBezTo>
                  <a:cubicBezTo>
                    <a:pt x="14949" y="514"/>
                    <a:pt x="15111" y="467"/>
                    <a:pt x="15273" y="467"/>
                  </a:cubicBezTo>
                  <a:cubicBezTo>
                    <a:pt x="15528" y="491"/>
                    <a:pt x="15760" y="630"/>
                    <a:pt x="15899" y="838"/>
                  </a:cubicBezTo>
                  <a:cubicBezTo>
                    <a:pt x="16247" y="1302"/>
                    <a:pt x="15829" y="1835"/>
                    <a:pt x="15690" y="1974"/>
                  </a:cubicBezTo>
                  <a:cubicBezTo>
                    <a:pt x="15018" y="2692"/>
                    <a:pt x="13790" y="4175"/>
                    <a:pt x="13558" y="4430"/>
                  </a:cubicBezTo>
                  <a:lnTo>
                    <a:pt x="8784" y="6841"/>
                  </a:lnTo>
                  <a:cubicBezTo>
                    <a:pt x="8715" y="6875"/>
                    <a:pt x="8639" y="6893"/>
                    <a:pt x="8564" y="6893"/>
                  </a:cubicBezTo>
                  <a:cubicBezTo>
                    <a:pt x="8489" y="6893"/>
                    <a:pt x="8413" y="6875"/>
                    <a:pt x="8344" y="6841"/>
                  </a:cubicBezTo>
                  <a:lnTo>
                    <a:pt x="3778" y="4917"/>
                  </a:lnTo>
                  <a:cubicBezTo>
                    <a:pt x="3747" y="4917"/>
                    <a:pt x="3727" y="4907"/>
                    <a:pt x="3710" y="4907"/>
                  </a:cubicBezTo>
                  <a:cubicBezTo>
                    <a:pt x="3701" y="4907"/>
                    <a:pt x="3693" y="4909"/>
                    <a:pt x="3686" y="4917"/>
                  </a:cubicBezTo>
                  <a:lnTo>
                    <a:pt x="325" y="4917"/>
                  </a:lnTo>
                  <a:cubicBezTo>
                    <a:pt x="1" y="4917"/>
                    <a:pt x="1" y="5381"/>
                    <a:pt x="325" y="5381"/>
                  </a:cubicBezTo>
                  <a:lnTo>
                    <a:pt x="3616" y="5381"/>
                  </a:lnTo>
                  <a:lnTo>
                    <a:pt x="8135" y="7281"/>
                  </a:lnTo>
                  <a:cubicBezTo>
                    <a:pt x="8268" y="7336"/>
                    <a:pt x="8406" y="7365"/>
                    <a:pt x="8544" y="7365"/>
                  </a:cubicBezTo>
                  <a:cubicBezTo>
                    <a:pt x="8696" y="7365"/>
                    <a:pt x="8847" y="7330"/>
                    <a:pt x="8993" y="7258"/>
                  </a:cubicBezTo>
                  <a:lnTo>
                    <a:pt x="13813" y="4848"/>
                  </a:lnTo>
                  <a:cubicBezTo>
                    <a:pt x="13860" y="4824"/>
                    <a:pt x="13883" y="4801"/>
                    <a:pt x="13906" y="4778"/>
                  </a:cubicBezTo>
                  <a:cubicBezTo>
                    <a:pt x="13906" y="4778"/>
                    <a:pt x="15320" y="3063"/>
                    <a:pt x="16038" y="2298"/>
                  </a:cubicBezTo>
                  <a:cubicBezTo>
                    <a:pt x="16548" y="1742"/>
                    <a:pt x="16664" y="1070"/>
                    <a:pt x="16293" y="560"/>
                  </a:cubicBezTo>
                  <a:lnTo>
                    <a:pt x="16293" y="560"/>
                  </a:lnTo>
                  <a:lnTo>
                    <a:pt x="16293" y="583"/>
                  </a:lnTo>
                  <a:cubicBezTo>
                    <a:pt x="16061" y="259"/>
                    <a:pt x="15690" y="50"/>
                    <a:pt x="15296" y="4"/>
                  </a:cubicBezTo>
                  <a:cubicBezTo>
                    <a:pt x="15267" y="2"/>
                    <a:pt x="15237" y="1"/>
                    <a:pt x="15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72"/>
            <p:cNvSpPr/>
            <p:nvPr/>
          </p:nvSpPr>
          <p:spPr>
            <a:xfrm>
              <a:off x="4624200" y="2035925"/>
              <a:ext cx="221350" cy="211650"/>
            </a:xfrm>
            <a:custGeom>
              <a:avLst/>
              <a:gdLst/>
              <a:ahLst/>
              <a:cxnLst/>
              <a:rect l="l" t="t" r="r" b="b"/>
              <a:pathLst>
                <a:path w="8854" h="8466" extrusionOk="0">
                  <a:moveTo>
                    <a:pt x="1878" y="1"/>
                  </a:moveTo>
                  <a:cubicBezTo>
                    <a:pt x="1739" y="1"/>
                    <a:pt x="1646" y="117"/>
                    <a:pt x="1646" y="256"/>
                  </a:cubicBezTo>
                  <a:lnTo>
                    <a:pt x="1646" y="4636"/>
                  </a:lnTo>
                  <a:lnTo>
                    <a:pt x="349" y="4636"/>
                  </a:lnTo>
                  <a:cubicBezTo>
                    <a:pt x="117" y="4636"/>
                    <a:pt x="1" y="4914"/>
                    <a:pt x="186" y="5076"/>
                  </a:cubicBezTo>
                  <a:lnTo>
                    <a:pt x="4311" y="8413"/>
                  </a:lnTo>
                  <a:cubicBezTo>
                    <a:pt x="4346" y="8448"/>
                    <a:pt x="4398" y="8465"/>
                    <a:pt x="4453" y="8465"/>
                  </a:cubicBezTo>
                  <a:cubicBezTo>
                    <a:pt x="4508" y="8465"/>
                    <a:pt x="4566" y="8448"/>
                    <a:pt x="4613" y="8413"/>
                  </a:cubicBezTo>
                  <a:lnTo>
                    <a:pt x="8738" y="5076"/>
                  </a:lnTo>
                  <a:cubicBezTo>
                    <a:pt x="8807" y="5006"/>
                    <a:pt x="8854" y="4891"/>
                    <a:pt x="8807" y="4798"/>
                  </a:cubicBezTo>
                  <a:cubicBezTo>
                    <a:pt x="8761" y="4705"/>
                    <a:pt x="8668" y="4636"/>
                    <a:pt x="8576" y="4636"/>
                  </a:cubicBezTo>
                  <a:lnTo>
                    <a:pt x="7278" y="4636"/>
                  </a:lnTo>
                  <a:lnTo>
                    <a:pt x="7278" y="2712"/>
                  </a:lnTo>
                  <a:cubicBezTo>
                    <a:pt x="7278" y="2573"/>
                    <a:pt x="7162" y="2457"/>
                    <a:pt x="7023" y="2457"/>
                  </a:cubicBezTo>
                  <a:cubicBezTo>
                    <a:pt x="6907" y="2457"/>
                    <a:pt x="6791" y="2573"/>
                    <a:pt x="6791" y="2712"/>
                  </a:cubicBezTo>
                  <a:lnTo>
                    <a:pt x="6791" y="4891"/>
                  </a:lnTo>
                  <a:cubicBezTo>
                    <a:pt x="6791" y="5030"/>
                    <a:pt x="6907" y="5122"/>
                    <a:pt x="7023" y="5122"/>
                  </a:cubicBezTo>
                  <a:lnTo>
                    <a:pt x="7904" y="5122"/>
                  </a:lnTo>
                  <a:lnTo>
                    <a:pt x="4474" y="7927"/>
                  </a:lnTo>
                  <a:lnTo>
                    <a:pt x="1021" y="5122"/>
                  </a:lnTo>
                  <a:lnTo>
                    <a:pt x="1901" y="5122"/>
                  </a:lnTo>
                  <a:cubicBezTo>
                    <a:pt x="2017" y="5122"/>
                    <a:pt x="2133" y="5030"/>
                    <a:pt x="2133" y="4891"/>
                  </a:cubicBezTo>
                  <a:lnTo>
                    <a:pt x="2133" y="487"/>
                  </a:lnTo>
                  <a:lnTo>
                    <a:pt x="6791" y="487"/>
                  </a:lnTo>
                  <a:lnTo>
                    <a:pt x="6791" y="1553"/>
                  </a:lnTo>
                  <a:cubicBezTo>
                    <a:pt x="6791" y="1692"/>
                    <a:pt x="6907" y="1785"/>
                    <a:pt x="7046" y="1785"/>
                  </a:cubicBezTo>
                  <a:cubicBezTo>
                    <a:pt x="7185" y="1785"/>
                    <a:pt x="7278" y="1692"/>
                    <a:pt x="7278" y="1553"/>
                  </a:cubicBezTo>
                  <a:lnTo>
                    <a:pt x="7278" y="256"/>
                  </a:lnTo>
                  <a:cubicBezTo>
                    <a:pt x="7278" y="117"/>
                    <a:pt x="7162" y="1"/>
                    <a:pt x="7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72"/>
            <p:cNvSpPr/>
            <p:nvPr/>
          </p:nvSpPr>
          <p:spPr>
            <a:xfrm>
              <a:off x="4692375" y="2061700"/>
              <a:ext cx="86550" cy="140975"/>
            </a:xfrm>
            <a:custGeom>
              <a:avLst/>
              <a:gdLst/>
              <a:ahLst/>
              <a:cxnLst/>
              <a:rect l="l" t="t" r="r" b="b"/>
              <a:pathLst>
                <a:path w="3462" h="5639" extrusionOk="0">
                  <a:moveTo>
                    <a:pt x="1735" y="1"/>
                  </a:moveTo>
                  <a:cubicBezTo>
                    <a:pt x="1613" y="1"/>
                    <a:pt x="1492" y="82"/>
                    <a:pt x="1492" y="244"/>
                  </a:cubicBezTo>
                  <a:lnTo>
                    <a:pt x="1492" y="777"/>
                  </a:lnTo>
                  <a:cubicBezTo>
                    <a:pt x="1" y="869"/>
                    <a:pt x="99" y="3072"/>
                    <a:pt x="1562" y="3072"/>
                  </a:cubicBezTo>
                  <a:cubicBezTo>
                    <a:pt x="1577" y="3072"/>
                    <a:pt x="1592" y="3072"/>
                    <a:pt x="1608" y="3072"/>
                  </a:cubicBezTo>
                  <a:lnTo>
                    <a:pt x="1863" y="3072"/>
                  </a:lnTo>
                  <a:cubicBezTo>
                    <a:pt x="2743" y="3072"/>
                    <a:pt x="2743" y="4393"/>
                    <a:pt x="1863" y="4393"/>
                  </a:cubicBezTo>
                  <a:lnTo>
                    <a:pt x="1469" y="4393"/>
                  </a:lnTo>
                  <a:cubicBezTo>
                    <a:pt x="1167" y="4393"/>
                    <a:pt x="936" y="4138"/>
                    <a:pt x="936" y="3860"/>
                  </a:cubicBezTo>
                  <a:cubicBezTo>
                    <a:pt x="936" y="3721"/>
                    <a:pt x="843" y="3605"/>
                    <a:pt x="704" y="3605"/>
                  </a:cubicBezTo>
                  <a:cubicBezTo>
                    <a:pt x="565" y="3605"/>
                    <a:pt x="449" y="3721"/>
                    <a:pt x="449" y="3860"/>
                  </a:cubicBezTo>
                  <a:cubicBezTo>
                    <a:pt x="449" y="4416"/>
                    <a:pt x="912" y="4879"/>
                    <a:pt x="1469" y="4879"/>
                  </a:cubicBezTo>
                  <a:lnTo>
                    <a:pt x="1492" y="4879"/>
                  </a:lnTo>
                  <a:lnTo>
                    <a:pt x="1492" y="5412"/>
                  </a:lnTo>
                  <a:cubicBezTo>
                    <a:pt x="1492" y="5563"/>
                    <a:pt x="1613" y="5638"/>
                    <a:pt x="1735" y="5638"/>
                  </a:cubicBezTo>
                  <a:cubicBezTo>
                    <a:pt x="1857" y="5638"/>
                    <a:pt x="1978" y="5563"/>
                    <a:pt x="1978" y="5412"/>
                  </a:cubicBezTo>
                  <a:lnTo>
                    <a:pt x="1978" y="4856"/>
                  </a:lnTo>
                  <a:cubicBezTo>
                    <a:pt x="3462" y="4765"/>
                    <a:pt x="3372" y="2583"/>
                    <a:pt x="1930" y="2583"/>
                  </a:cubicBezTo>
                  <a:cubicBezTo>
                    <a:pt x="1908" y="2583"/>
                    <a:pt x="1886" y="2584"/>
                    <a:pt x="1863" y="2585"/>
                  </a:cubicBezTo>
                  <a:lnTo>
                    <a:pt x="1608" y="2585"/>
                  </a:lnTo>
                  <a:cubicBezTo>
                    <a:pt x="1586" y="2587"/>
                    <a:pt x="1564" y="2587"/>
                    <a:pt x="1543" y="2587"/>
                  </a:cubicBezTo>
                  <a:cubicBezTo>
                    <a:pt x="679" y="2587"/>
                    <a:pt x="679" y="1262"/>
                    <a:pt x="1543" y="1262"/>
                  </a:cubicBezTo>
                  <a:cubicBezTo>
                    <a:pt x="1564" y="1262"/>
                    <a:pt x="1586" y="1262"/>
                    <a:pt x="1608" y="1264"/>
                  </a:cubicBezTo>
                  <a:lnTo>
                    <a:pt x="1978" y="1264"/>
                  </a:lnTo>
                  <a:cubicBezTo>
                    <a:pt x="2280" y="1264"/>
                    <a:pt x="2511" y="1496"/>
                    <a:pt x="2511" y="1797"/>
                  </a:cubicBezTo>
                  <a:lnTo>
                    <a:pt x="2511" y="2052"/>
                  </a:lnTo>
                  <a:cubicBezTo>
                    <a:pt x="2511" y="2191"/>
                    <a:pt x="2627" y="2284"/>
                    <a:pt x="2766" y="2284"/>
                  </a:cubicBezTo>
                  <a:cubicBezTo>
                    <a:pt x="2882" y="2284"/>
                    <a:pt x="2998" y="2191"/>
                    <a:pt x="2998" y="2052"/>
                  </a:cubicBezTo>
                  <a:lnTo>
                    <a:pt x="2998" y="1797"/>
                  </a:lnTo>
                  <a:cubicBezTo>
                    <a:pt x="2998" y="1241"/>
                    <a:pt x="2558" y="777"/>
                    <a:pt x="1978" y="777"/>
                  </a:cubicBezTo>
                  <a:lnTo>
                    <a:pt x="1978" y="244"/>
                  </a:lnTo>
                  <a:cubicBezTo>
                    <a:pt x="1978" y="82"/>
                    <a:pt x="1857" y="1"/>
                    <a:pt x="1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9" name="Google Shape;5159;p72"/>
          <p:cNvGrpSpPr/>
          <p:nvPr/>
        </p:nvGrpSpPr>
        <p:grpSpPr>
          <a:xfrm>
            <a:off x="4769235" y="2747381"/>
            <a:ext cx="320425" cy="410800"/>
            <a:chOff x="4805550" y="2679050"/>
            <a:chExt cx="320425" cy="410800"/>
          </a:xfrm>
        </p:grpSpPr>
        <p:sp>
          <p:nvSpPr>
            <p:cNvPr id="5160" name="Google Shape;5160;p72"/>
            <p:cNvSpPr/>
            <p:nvPr/>
          </p:nvSpPr>
          <p:spPr>
            <a:xfrm>
              <a:off x="4805550" y="2679050"/>
              <a:ext cx="320425" cy="410800"/>
            </a:xfrm>
            <a:custGeom>
              <a:avLst/>
              <a:gdLst/>
              <a:ahLst/>
              <a:cxnLst/>
              <a:rect l="l" t="t" r="r" b="b"/>
              <a:pathLst>
                <a:path w="12817" h="16432" extrusionOk="0">
                  <a:moveTo>
                    <a:pt x="2365" y="14044"/>
                  </a:moveTo>
                  <a:lnTo>
                    <a:pt x="2365" y="15597"/>
                  </a:lnTo>
                  <a:lnTo>
                    <a:pt x="812" y="14044"/>
                  </a:lnTo>
                  <a:close/>
                  <a:moveTo>
                    <a:pt x="232" y="0"/>
                  </a:moveTo>
                  <a:cubicBezTo>
                    <a:pt x="93" y="0"/>
                    <a:pt x="1" y="93"/>
                    <a:pt x="1" y="232"/>
                  </a:cubicBezTo>
                  <a:lnTo>
                    <a:pt x="1" y="13812"/>
                  </a:lnTo>
                  <a:cubicBezTo>
                    <a:pt x="1" y="13882"/>
                    <a:pt x="24" y="13928"/>
                    <a:pt x="70" y="13975"/>
                  </a:cubicBezTo>
                  <a:lnTo>
                    <a:pt x="2434" y="16362"/>
                  </a:lnTo>
                  <a:cubicBezTo>
                    <a:pt x="2480" y="16408"/>
                    <a:pt x="2550" y="16431"/>
                    <a:pt x="2620" y="16431"/>
                  </a:cubicBezTo>
                  <a:lnTo>
                    <a:pt x="12585" y="16431"/>
                  </a:lnTo>
                  <a:cubicBezTo>
                    <a:pt x="12724" y="16431"/>
                    <a:pt x="12817" y="16315"/>
                    <a:pt x="12817" y="16176"/>
                  </a:cubicBezTo>
                  <a:lnTo>
                    <a:pt x="12817" y="12909"/>
                  </a:lnTo>
                  <a:cubicBezTo>
                    <a:pt x="12817" y="12782"/>
                    <a:pt x="12739" y="12674"/>
                    <a:pt x="12620" y="12674"/>
                  </a:cubicBezTo>
                  <a:cubicBezTo>
                    <a:pt x="12609" y="12674"/>
                    <a:pt x="12597" y="12675"/>
                    <a:pt x="12585" y="12677"/>
                  </a:cubicBezTo>
                  <a:cubicBezTo>
                    <a:pt x="12446" y="12677"/>
                    <a:pt x="12330" y="12770"/>
                    <a:pt x="12330" y="12909"/>
                  </a:cubicBezTo>
                  <a:lnTo>
                    <a:pt x="12330" y="15945"/>
                  </a:lnTo>
                  <a:lnTo>
                    <a:pt x="2851" y="15945"/>
                  </a:lnTo>
                  <a:lnTo>
                    <a:pt x="2851" y="13812"/>
                  </a:lnTo>
                  <a:cubicBezTo>
                    <a:pt x="2851" y="13673"/>
                    <a:pt x="2759" y="13558"/>
                    <a:pt x="2620" y="13558"/>
                  </a:cubicBezTo>
                  <a:lnTo>
                    <a:pt x="487" y="13558"/>
                  </a:lnTo>
                  <a:lnTo>
                    <a:pt x="487" y="487"/>
                  </a:lnTo>
                  <a:lnTo>
                    <a:pt x="12353" y="487"/>
                  </a:lnTo>
                  <a:lnTo>
                    <a:pt x="12353" y="3082"/>
                  </a:lnTo>
                  <a:cubicBezTo>
                    <a:pt x="12353" y="3221"/>
                    <a:pt x="12469" y="3337"/>
                    <a:pt x="12585" y="3337"/>
                  </a:cubicBezTo>
                  <a:lnTo>
                    <a:pt x="12585" y="3314"/>
                  </a:lnTo>
                  <a:cubicBezTo>
                    <a:pt x="12597" y="3316"/>
                    <a:pt x="12609" y="3317"/>
                    <a:pt x="12620" y="3317"/>
                  </a:cubicBezTo>
                  <a:cubicBezTo>
                    <a:pt x="12739" y="3317"/>
                    <a:pt x="12817" y="3209"/>
                    <a:pt x="12817" y="3082"/>
                  </a:cubicBezTo>
                  <a:lnTo>
                    <a:pt x="12817" y="232"/>
                  </a:lnTo>
                  <a:cubicBezTo>
                    <a:pt x="12817" y="93"/>
                    <a:pt x="12724" y="0"/>
                    <a:pt x="1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72"/>
            <p:cNvSpPr/>
            <p:nvPr/>
          </p:nvSpPr>
          <p:spPr>
            <a:xfrm>
              <a:off x="5113775" y="2779275"/>
              <a:ext cx="12200" cy="187150"/>
            </a:xfrm>
            <a:custGeom>
              <a:avLst/>
              <a:gdLst/>
              <a:ahLst/>
              <a:cxnLst/>
              <a:rect l="l" t="t" r="r" b="b"/>
              <a:pathLst>
                <a:path w="488" h="7486" extrusionOk="0">
                  <a:moveTo>
                    <a:pt x="256" y="0"/>
                  </a:moveTo>
                  <a:cubicBezTo>
                    <a:pt x="117" y="0"/>
                    <a:pt x="1" y="93"/>
                    <a:pt x="1" y="232"/>
                  </a:cubicBezTo>
                  <a:lnTo>
                    <a:pt x="1" y="7231"/>
                  </a:lnTo>
                  <a:cubicBezTo>
                    <a:pt x="1" y="7370"/>
                    <a:pt x="117" y="7486"/>
                    <a:pt x="256" y="7486"/>
                  </a:cubicBezTo>
                  <a:cubicBezTo>
                    <a:pt x="395" y="7486"/>
                    <a:pt x="488" y="7370"/>
                    <a:pt x="488" y="7231"/>
                  </a:cubicBezTo>
                  <a:lnTo>
                    <a:pt x="488" y="232"/>
                  </a:lnTo>
                  <a:cubicBezTo>
                    <a:pt x="488" y="93"/>
                    <a:pt x="39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72"/>
            <p:cNvSpPr/>
            <p:nvPr/>
          </p:nvSpPr>
          <p:spPr>
            <a:xfrm>
              <a:off x="4927225" y="2826775"/>
              <a:ext cx="76500" cy="69550"/>
            </a:xfrm>
            <a:custGeom>
              <a:avLst/>
              <a:gdLst/>
              <a:ahLst/>
              <a:cxnLst/>
              <a:rect l="l" t="t" r="r" b="b"/>
              <a:pathLst>
                <a:path w="3060" h="2782" extrusionOk="0">
                  <a:moveTo>
                    <a:pt x="2318" y="487"/>
                  </a:moveTo>
                  <a:cubicBezTo>
                    <a:pt x="2457" y="487"/>
                    <a:pt x="2596" y="603"/>
                    <a:pt x="2596" y="766"/>
                  </a:cubicBezTo>
                  <a:lnTo>
                    <a:pt x="2596" y="2318"/>
                  </a:lnTo>
                  <a:lnTo>
                    <a:pt x="487" y="2318"/>
                  </a:lnTo>
                  <a:lnTo>
                    <a:pt x="487" y="766"/>
                  </a:lnTo>
                  <a:cubicBezTo>
                    <a:pt x="487" y="603"/>
                    <a:pt x="626" y="487"/>
                    <a:pt x="765" y="487"/>
                  </a:cubicBezTo>
                  <a:close/>
                  <a:moveTo>
                    <a:pt x="765" y="1"/>
                  </a:moveTo>
                  <a:cubicBezTo>
                    <a:pt x="348" y="1"/>
                    <a:pt x="1" y="348"/>
                    <a:pt x="1" y="766"/>
                  </a:cubicBezTo>
                  <a:lnTo>
                    <a:pt x="1" y="2550"/>
                  </a:lnTo>
                  <a:cubicBezTo>
                    <a:pt x="24" y="2689"/>
                    <a:pt x="116" y="2782"/>
                    <a:pt x="255" y="2782"/>
                  </a:cubicBezTo>
                  <a:lnTo>
                    <a:pt x="2828" y="2782"/>
                  </a:lnTo>
                  <a:cubicBezTo>
                    <a:pt x="2967" y="2782"/>
                    <a:pt x="3060" y="2689"/>
                    <a:pt x="3060" y="2550"/>
                  </a:cubicBezTo>
                  <a:lnTo>
                    <a:pt x="3060" y="742"/>
                  </a:lnTo>
                  <a:cubicBezTo>
                    <a:pt x="3060" y="325"/>
                    <a:pt x="2735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72"/>
            <p:cNvSpPr/>
            <p:nvPr/>
          </p:nvSpPr>
          <p:spPr>
            <a:xfrm>
              <a:off x="4920850" y="2762400"/>
              <a:ext cx="86350" cy="63300"/>
            </a:xfrm>
            <a:custGeom>
              <a:avLst/>
              <a:gdLst/>
              <a:ahLst/>
              <a:cxnLst/>
              <a:rect l="l" t="t" r="r" b="b"/>
              <a:pathLst>
                <a:path w="3454" h="2532" extrusionOk="0">
                  <a:moveTo>
                    <a:pt x="1738" y="488"/>
                  </a:moveTo>
                  <a:cubicBezTo>
                    <a:pt x="1762" y="488"/>
                    <a:pt x="1785" y="489"/>
                    <a:pt x="1808" y="490"/>
                  </a:cubicBezTo>
                  <a:cubicBezTo>
                    <a:pt x="2133" y="490"/>
                    <a:pt x="2434" y="722"/>
                    <a:pt x="2550" y="1046"/>
                  </a:cubicBezTo>
                  <a:lnTo>
                    <a:pt x="649" y="1046"/>
                  </a:lnTo>
                  <a:cubicBezTo>
                    <a:pt x="892" y="694"/>
                    <a:pt x="1301" y="488"/>
                    <a:pt x="1738" y="488"/>
                  </a:cubicBezTo>
                  <a:close/>
                  <a:moveTo>
                    <a:pt x="2550" y="1510"/>
                  </a:moveTo>
                  <a:cubicBezTo>
                    <a:pt x="2434" y="1834"/>
                    <a:pt x="2133" y="2066"/>
                    <a:pt x="1808" y="2066"/>
                  </a:cubicBezTo>
                  <a:cubicBezTo>
                    <a:pt x="1461" y="2066"/>
                    <a:pt x="1159" y="1834"/>
                    <a:pt x="1043" y="1510"/>
                  </a:cubicBezTo>
                  <a:close/>
                  <a:moveTo>
                    <a:pt x="1702" y="0"/>
                  </a:moveTo>
                  <a:cubicBezTo>
                    <a:pt x="933" y="0"/>
                    <a:pt x="245" y="477"/>
                    <a:pt x="24" y="1208"/>
                  </a:cubicBezTo>
                  <a:cubicBezTo>
                    <a:pt x="1" y="1371"/>
                    <a:pt x="93" y="1510"/>
                    <a:pt x="256" y="1510"/>
                  </a:cubicBezTo>
                  <a:lnTo>
                    <a:pt x="534" y="1510"/>
                  </a:lnTo>
                  <a:cubicBezTo>
                    <a:pt x="662" y="2153"/>
                    <a:pt x="1223" y="2532"/>
                    <a:pt x="1797" y="2532"/>
                  </a:cubicBezTo>
                  <a:cubicBezTo>
                    <a:pt x="2154" y="2532"/>
                    <a:pt x="2515" y="2386"/>
                    <a:pt x="2782" y="2066"/>
                  </a:cubicBezTo>
                  <a:cubicBezTo>
                    <a:pt x="3454" y="1255"/>
                    <a:pt x="2874" y="3"/>
                    <a:pt x="1785" y="3"/>
                  </a:cubicBezTo>
                  <a:lnTo>
                    <a:pt x="1808" y="3"/>
                  </a:lnTo>
                  <a:cubicBezTo>
                    <a:pt x="1773" y="1"/>
                    <a:pt x="1737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72"/>
            <p:cNvSpPr/>
            <p:nvPr/>
          </p:nvSpPr>
          <p:spPr>
            <a:xfrm>
              <a:off x="4887250" y="2981475"/>
              <a:ext cx="157025" cy="11600"/>
            </a:xfrm>
            <a:custGeom>
              <a:avLst/>
              <a:gdLst/>
              <a:ahLst/>
              <a:cxnLst/>
              <a:rect l="l" t="t" r="r" b="b"/>
              <a:pathLst>
                <a:path w="6281" h="464" extrusionOk="0">
                  <a:moveTo>
                    <a:pt x="302" y="0"/>
                  </a:moveTo>
                  <a:cubicBezTo>
                    <a:pt x="0" y="0"/>
                    <a:pt x="0" y="464"/>
                    <a:pt x="302" y="464"/>
                  </a:cubicBezTo>
                  <a:lnTo>
                    <a:pt x="5980" y="464"/>
                  </a:lnTo>
                  <a:cubicBezTo>
                    <a:pt x="6281" y="464"/>
                    <a:pt x="6281" y="0"/>
                    <a:pt x="5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72"/>
            <p:cNvSpPr/>
            <p:nvPr/>
          </p:nvSpPr>
          <p:spPr>
            <a:xfrm>
              <a:off x="4887250" y="3013925"/>
              <a:ext cx="54475" cy="11600"/>
            </a:xfrm>
            <a:custGeom>
              <a:avLst/>
              <a:gdLst/>
              <a:ahLst/>
              <a:cxnLst/>
              <a:rect l="l" t="t" r="r" b="b"/>
              <a:pathLst>
                <a:path w="2179" h="464" extrusionOk="0">
                  <a:moveTo>
                    <a:pt x="302" y="0"/>
                  </a:moveTo>
                  <a:cubicBezTo>
                    <a:pt x="0" y="0"/>
                    <a:pt x="0" y="464"/>
                    <a:pt x="302" y="464"/>
                  </a:cubicBezTo>
                  <a:lnTo>
                    <a:pt x="1854" y="464"/>
                  </a:lnTo>
                  <a:cubicBezTo>
                    <a:pt x="2179" y="464"/>
                    <a:pt x="2179" y="0"/>
                    <a:pt x="1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72"/>
            <p:cNvSpPr/>
            <p:nvPr/>
          </p:nvSpPr>
          <p:spPr>
            <a:xfrm>
              <a:off x="4951550" y="3013925"/>
              <a:ext cx="54500" cy="11600"/>
            </a:xfrm>
            <a:custGeom>
              <a:avLst/>
              <a:gdLst/>
              <a:ahLst/>
              <a:cxnLst/>
              <a:rect l="l" t="t" r="r" b="b"/>
              <a:pathLst>
                <a:path w="2180" h="464" extrusionOk="0">
                  <a:moveTo>
                    <a:pt x="302" y="0"/>
                  </a:moveTo>
                  <a:cubicBezTo>
                    <a:pt x="1" y="0"/>
                    <a:pt x="1" y="464"/>
                    <a:pt x="302" y="464"/>
                  </a:cubicBezTo>
                  <a:lnTo>
                    <a:pt x="1855" y="464"/>
                  </a:lnTo>
                  <a:cubicBezTo>
                    <a:pt x="2179" y="464"/>
                    <a:pt x="2179" y="0"/>
                    <a:pt x="1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72"/>
            <p:cNvSpPr/>
            <p:nvPr/>
          </p:nvSpPr>
          <p:spPr>
            <a:xfrm>
              <a:off x="4887250" y="3045775"/>
              <a:ext cx="106050" cy="11625"/>
            </a:xfrm>
            <a:custGeom>
              <a:avLst/>
              <a:gdLst/>
              <a:ahLst/>
              <a:cxnLst/>
              <a:rect l="l" t="t" r="r" b="b"/>
              <a:pathLst>
                <a:path w="4242" h="465" extrusionOk="0">
                  <a:moveTo>
                    <a:pt x="302" y="1"/>
                  </a:moveTo>
                  <a:cubicBezTo>
                    <a:pt x="0" y="1"/>
                    <a:pt x="0" y="464"/>
                    <a:pt x="302" y="464"/>
                  </a:cubicBezTo>
                  <a:lnTo>
                    <a:pt x="3917" y="464"/>
                  </a:lnTo>
                  <a:cubicBezTo>
                    <a:pt x="4241" y="464"/>
                    <a:pt x="4241" y="1"/>
                    <a:pt x="3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72"/>
            <p:cNvSpPr/>
            <p:nvPr/>
          </p:nvSpPr>
          <p:spPr>
            <a:xfrm>
              <a:off x="5002550" y="3045775"/>
              <a:ext cx="41725" cy="11625"/>
            </a:xfrm>
            <a:custGeom>
              <a:avLst/>
              <a:gdLst/>
              <a:ahLst/>
              <a:cxnLst/>
              <a:rect l="l" t="t" r="r" b="b"/>
              <a:pathLst>
                <a:path w="1669" h="465" extrusionOk="0">
                  <a:moveTo>
                    <a:pt x="325" y="1"/>
                  </a:moveTo>
                  <a:cubicBezTo>
                    <a:pt x="0" y="1"/>
                    <a:pt x="0" y="464"/>
                    <a:pt x="325" y="464"/>
                  </a:cubicBezTo>
                  <a:lnTo>
                    <a:pt x="1368" y="464"/>
                  </a:lnTo>
                  <a:cubicBezTo>
                    <a:pt x="1669" y="464"/>
                    <a:pt x="1669" y="1"/>
                    <a:pt x="1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72"/>
            <p:cNvSpPr/>
            <p:nvPr/>
          </p:nvSpPr>
          <p:spPr>
            <a:xfrm>
              <a:off x="5015875" y="3013925"/>
              <a:ext cx="28400" cy="11600"/>
            </a:xfrm>
            <a:custGeom>
              <a:avLst/>
              <a:gdLst/>
              <a:ahLst/>
              <a:cxnLst/>
              <a:rect l="l" t="t" r="r" b="b"/>
              <a:pathLst>
                <a:path w="1136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835" y="464"/>
                  </a:lnTo>
                  <a:cubicBezTo>
                    <a:pt x="1136" y="464"/>
                    <a:pt x="1136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72"/>
            <p:cNvSpPr/>
            <p:nvPr/>
          </p:nvSpPr>
          <p:spPr>
            <a:xfrm>
              <a:off x="4828725" y="2697575"/>
              <a:ext cx="272925" cy="269450"/>
            </a:xfrm>
            <a:custGeom>
              <a:avLst/>
              <a:gdLst/>
              <a:ahLst/>
              <a:cxnLst/>
              <a:rect l="l" t="t" r="r" b="b"/>
              <a:pathLst>
                <a:path w="10917" h="10778" extrusionOk="0">
                  <a:moveTo>
                    <a:pt x="5771" y="1020"/>
                  </a:moveTo>
                  <a:cubicBezTo>
                    <a:pt x="8089" y="1183"/>
                    <a:pt x="9873" y="3083"/>
                    <a:pt x="9873" y="5400"/>
                  </a:cubicBezTo>
                  <a:lnTo>
                    <a:pt x="9873" y="5424"/>
                  </a:lnTo>
                  <a:cubicBezTo>
                    <a:pt x="9549" y="5424"/>
                    <a:pt x="9549" y="5910"/>
                    <a:pt x="9873" y="5910"/>
                  </a:cubicBezTo>
                  <a:cubicBezTo>
                    <a:pt x="9618" y="8042"/>
                    <a:pt x="7880" y="9665"/>
                    <a:pt x="5748" y="9804"/>
                  </a:cubicBezTo>
                  <a:cubicBezTo>
                    <a:pt x="5748" y="9665"/>
                    <a:pt x="5632" y="9549"/>
                    <a:pt x="5516" y="9549"/>
                  </a:cubicBezTo>
                  <a:cubicBezTo>
                    <a:pt x="5377" y="9549"/>
                    <a:pt x="5261" y="9665"/>
                    <a:pt x="5261" y="9804"/>
                  </a:cubicBezTo>
                  <a:cubicBezTo>
                    <a:pt x="3129" y="9665"/>
                    <a:pt x="1391" y="8042"/>
                    <a:pt x="1136" y="5910"/>
                  </a:cubicBezTo>
                  <a:cubicBezTo>
                    <a:pt x="1461" y="5910"/>
                    <a:pt x="1461" y="5424"/>
                    <a:pt x="1136" y="5424"/>
                  </a:cubicBezTo>
                  <a:lnTo>
                    <a:pt x="1136" y="5400"/>
                  </a:lnTo>
                  <a:cubicBezTo>
                    <a:pt x="1136" y="3083"/>
                    <a:pt x="2967" y="1159"/>
                    <a:pt x="5285" y="1020"/>
                  </a:cubicBezTo>
                  <a:cubicBezTo>
                    <a:pt x="5285" y="1159"/>
                    <a:pt x="5401" y="1252"/>
                    <a:pt x="5540" y="1252"/>
                  </a:cubicBezTo>
                  <a:cubicBezTo>
                    <a:pt x="5655" y="1252"/>
                    <a:pt x="5771" y="1159"/>
                    <a:pt x="5771" y="1020"/>
                  </a:cubicBezTo>
                  <a:close/>
                  <a:moveTo>
                    <a:pt x="5470" y="1"/>
                  </a:moveTo>
                  <a:cubicBezTo>
                    <a:pt x="5331" y="1"/>
                    <a:pt x="5238" y="117"/>
                    <a:pt x="5238" y="256"/>
                  </a:cubicBezTo>
                  <a:lnTo>
                    <a:pt x="5238" y="534"/>
                  </a:lnTo>
                  <a:cubicBezTo>
                    <a:pt x="2643" y="673"/>
                    <a:pt x="603" y="2805"/>
                    <a:pt x="603" y="5400"/>
                  </a:cubicBezTo>
                  <a:lnTo>
                    <a:pt x="603" y="5424"/>
                  </a:lnTo>
                  <a:lnTo>
                    <a:pt x="325" y="5424"/>
                  </a:lnTo>
                  <a:cubicBezTo>
                    <a:pt x="1" y="5424"/>
                    <a:pt x="1" y="5887"/>
                    <a:pt x="325" y="5910"/>
                  </a:cubicBezTo>
                  <a:lnTo>
                    <a:pt x="603" y="5910"/>
                  </a:lnTo>
                  <a:cubicBezTo>
                    <a:pt x="858" y="8297"/>
                    <a:pt x="2828" y="10151"/>
                    <a:pt x="5215" y="10267"/>
                  </a:cubicBezTo>
                  <a:lnTo>
                    <a:pt x="5215" y="10569"/>
                  </a:lnTo>
                  <a:cubicBezTo>
                    <a:pt x="5227" y="10708"/>
                    <a:pt x="5343" y="10777"/>
                    <a:pt x="5458" y="10777"/>
                  </a:cubicBezTo>
                  <a:cubicBezTo>
                    <a:pt x="5574" y="10777"/>
                    <a:pt x="5690" y="10708"/>
                    <a:pt x="5702" y="10569"/>
                  </a:cubicBezTo>
                  <a:lnTo>
                    <a:pt x="5702" y="10267"/>
                  </a:lnTo>
                  <a:cubicBezTo>
                    <a:pt x="8112" y="10151"/>
                    <a:pt x="10059" y="8297"/>
                    <a:pt x="10314" y="5910"/>
                  </a:cubicBezTo>
                  <a:lnTo>
                    <a:pt x="10592" y="5910"/>
                  </a:lnTo>
                  <a:cubicBezTo>
                    <a:pt x="10916" y="5910"/>
                    <a:pt x="10916" y="5424"/>
                    <a:pt x="10592" y="5424"/>
                  </a:cubicBezTo>
                  <a:lnTo>
                    <a:pt x="10360" y="5424"/>
                  </a:lnTo>
                  <a:lnTo>
                    <a:pt x="10360" y="5400"/>
                  </a:lnTo>
                  <a:cubicBezTo>
                    <a:pt x="10337" y="2805"/>
                    <a:pt x="8321" y="673"/>
                    <a:pt x="5725" y="534"/>
                  </a:cubicBezTo>
                  <a:lnTo>
                    <a:pt x="5725" y="256"/>
                  </a:lnTo>
                  <a:cubicBezTo>
                    <a:pt x="5725" y="117"/>
                    <a:pt x="5609" y="1"/>
                    <a:pt x="5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72"/>
            <p:cNvSpPr/>
            <p:nvPr/>
          </p:nvSpPr>
          <p:spPr>
            <a:xfrm>
              <a:off x="4836850" y="2736975"/>
              <a:ext cx="225200" cy="192400"/>
            </a:xfrm>
            <a:custGeom>
              <a:avLst/>
              <a:gdLst/>
              <a:ahLst/>
              <a:cxnLst/>
              <a:rect l="l" t="t" r="r" b="b"/>
              <a:pathLst>
                <a:path w="9008" h="7696" extrusionOk="0">
                  <a:moveTo>
                    <a:pt x="5132" y="471"/>
                  </a:moveTo>
                  <a:cubicBezTo>
                    <a:pt x="6854" y="471"/>
                    <a:pt x="8505" y="1804"/>
                    <a:pt x="8505" y="3824"/>
                  </a:cubicBezTo>
                  <a:cubicBezTo>
                    <a:pt x="8529" y="5678"/>
                    <a:pt x="7022" y="7185"/>
                    <a:pt x="5168" y="7208"/>
                  </a:cubicBezTo>
                  <a:cubicBezTo>
                    <a:pt x="2155" y="7208"/>
                    <a:pt x="672" y="3593"/>
                    <a:pt x="2781" y="1461"/>
                  </a:cubicBezTo>
                  <a:cubicBezTo>
                    <a:pt x="3465" y="777"/>
                    <a:pt x="4306" y="471"/>
                    <a:pt x="5132" y="471"/>
                  </a:cubicBezTo>
                  <a:close/>
                  <a:moveTo>
                    <a:pt x="5168" y="1"/>
                  </a:moveTo>
                  <a:cubicBezTo>
                    <a:pt x="1738" y="1"/>
                    <a:pt x="0" y="4149"/>
                    <a:pt x="2434" y="6559"/>
                  </a:cubicBezTo>
                  <a:cubicBezTo>
                    <a:pt x="3219" y="7344"/>
                    <a:pt x="4182" y="7695"/>
                    <a:pt x="5126" y="7695"/>
                  </a:cubicBezTo>
                  <a:cubicBezTo>
                    <a:pt x="7109" y="7695"/>
                    <a:pt x="9008" y="6148"/>
                    <a:pt x="8992" y="3824"/>
                  </a:cubicBezTo>
                  <a:cubicBezTo>
                    <a:pt x="8992" y="1716"/>
                    <a:pt x="7277" y="1"/>
                    <a:pt x="5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2" name="Google Shape;5172;p72"/>
          <p:cNvGrpSpPr/>
          <p:nvPr/>
        </p:nvGrpSpPr>
        <p:grpSpPr>
          <a:xfrm>
            <a:off x="4724035" y="3435891"/>
            <a:ext cx="410825" cy="412100"/>
            <a:chOff x="4333350" y="3423975"/>
            <a:chExt cx="410825" cy="412100"/>
          </a:xfrm>
        </p:grpSpPr>
        <p:sp>
          <p:nvSpPr>
            <p:cNvPr id="5173" name="Google Shape;5173;p72"/>
            <p:cNvSpPr/>
            <p:nvPr/>
          </p:nvSpPr>
          <p:spPr>
            <a:xfrm>
              <a:off x="4333350" y="3423975"/>
              <a:ext cx="410825" cy="412100"/>
            </a:xfrm>
            <a:custGeom>
              <a:avLst/>
              <a:gdLst/>
              <a:ahLst/>
              <a:cxnLst/>
              <a:rect l="l" t="t" r="r" b="b"/>
              <a:pathLst>
                <a:path w="16433" h="16484" extrusionOk="0">
                  <a:moveTo>
                    <a:pt x="8214" y="557"/>
                  </a:moveTo>
                  <a:cubicBezTo>
                    <a:pt x="8344" y="557"/>
                    <a:pt x="8471" y="644"/>
                    <a:pt x="8483" y="817"/>
                  </a:cubicBezTo>
                  <a:lnTo>
                    <a:pt x="8483" y="2602"/>
                  </a:lnTo>
                  <a:cubicBezTo>
                    <a:pt x="8471" y="2764"/>
                    <a:pt x="8344" y="2845"/>
                    <a:pt x="8214" y="2845"/>
                  </a:cubicBezTo>
                  <a:cubicBezTo>
                    <a:pt x="8083" y="2845"/>
                    <a:pt x="7950" y="2764"/>
                    <a:pt x="7927" y="2602"/>
                  </a:cubicBezTo>
                  <a:lnTo>
                    <a:pt x="7927" y="817"/>
                  </a:lnTo>
                  <a:cubicBezTo>
                    <a:pt x="7950" y="644"/>
                    <a:pt x="8083" y="557"/>
                    <a:pt x="8214" y="557"/>
                  </a:cubicBezTo>
                  <a:close/>
                  <a:moveTo>
                    <a:pt x="4091" y="539"/>
                  </a:moveTo>
                  <a:cubicBezTo>
                    <a:pt x="4225" y="539"/>
                    <a:pt x="4358" y="632"/>
                    <a:pt x="4358" y="817"/>
                  </a:cubicBezTo>
                  <a:lnTo>
                    <a:pt x="4358" y="2602"/>
                  </a:lnTo>
                  <a:cubicBezTo>
                    <a:pt x="4358" y="2787"/>
                    <a:pt x="4225" y="2880"/>
                    <a:pt x="4091" y="2880"/>
                  </a:cubicBezTo>
                  <a:cubicBezTo>
                    <a:pt x="3958" y="2880"/>
                    <a:pt x="3825" y="2787"/>
                    <a:pt x="3825" y="2602"/>
                  </a:cubicBezTo>
                  <a:lnTo>
                    <a:pt x="3825" y="817"/>
                  </a:lnTo>
                  <a:cubicBezTo>
                    <a:pt x="3825" y="632"/>
                    <a:pt x="3958" y="539"/>
                    <a:pt x="4091" y="539"/>
                  </a:cubicBezTo>
                  <a:close/>
                  <a:moveTo>
                    <a:pt x="12321" y="539"/>
                  </a:moveTo>
                  <a:cubicBezTo>
                    <a:pt x="12458" y="539"/>
                    <a:pt x="12597" y="632"/>
                    <a:pt x="12608" y="817"/>
                  </a:cubicBezTo>
                  <a:lnTo>
                    <a:pt x="12608" y="2602"/>
                  </a:lnTo>
                  <a:cubicBezTo>
                    <a:pt x="12597" y="2787"/>
                    <a:pt x="12458" y="2880"/>
                    <a:pt x="12321" y="2880"/>
                  </a:cubicBezTo>
                  <a:cubicBezTo>
                    <a:pt x="12185" y="2880"/>
                    <a:pt x="12052" y="2787"/>
                    <a:pt x="12052" y="2602"/>
                  </a:cubicBezTo>
                  <a:lnTo>
                    <a:pt x="12052" y="817"/>
                  </a:lnTo>
                  <a:cubicBezTo>
                    <a:pt x="12052" y="632"/>
                    <a:pt x="12185" y="539"/>
                    <a:pt x="12321" y="539"/>
                  </a:cubicBezTo>
                  <a:close/>
                  <a:moveTo>
                    <a:pt x="15945" y="2069"/>
                  </a:moveTo>
                  <a:lnTo>
                    <a:pt x="15945" y="4155"/>
                  </a:lnTo>
                  <a:lnTo>
                    <a:pt x="14346" y="4155"/>
                  </a:lnTo>
                  <a:cubicBezTo>
                    <a:pt x="14022" y="4155"/>
                    <a:pt x="14022" y="4641"/>
                    <a:pt x="14346" y="4641"/>
                  </a:cubicBezTo>
                  <a:lnTo>
                    <a:pt x="15945" y="4641"/>
                  </a:lnTo>
                  <a:lnTo>
                    <a:pt x="15945" y="15997"/>
                  </a:lnTo>
                  <a:lnTo>
                    <a:pt x="488" y="15997"/>
                  </a:lnTo>
                  <a:lnTo>
                    <a:pt x="488" y="4641"/>
                  </a:lnTo>
                  <a:lnTo>
                    <a:pt x="13234" y="4641"/>
                  </a:lnTo>
                  <a:cubicBezTo>
                    <a:pt x="13535" y="4641"/>
                    <a:pt x="13535" y="4178"/>
                    <a:pt x="13234" y="4178"/>
                  </a:cubicBezTo>
                  <a:lnTo>
                    <a:pt x="488" y="4178"/>
                  </a:lnTo>
                  <a:lnTo>
                    <a:pt x="488" y="2069"/>
                  </a:lnTo>
                  <a:lnTo>
                    <a:pt x="3338" y="2069"/>
                  </a:lnTo>
                  <a:lnTo>
                    <a:pt x="3338" y="2602"/>
                  </a:lnTo>
                  <a:cubicBezTo>
                    <a:pt x="3338" y="3112"/>
                    <a:pt x="3715" y="3367"/>
                    <a:pt x="4091" y="3367"/>
                  </a:cubicBezTo>
                  <a:cubicBezTo>
                    <a:pt x="4468" y="3367"/>
                    <a:pt x="4845" y="3112"/>
                    <a:pt x="4845" y="2602"/>
                  </a:cubicBezTo>
                  <a:lnTo>
                    <a:pt x="4845" y="2069"/>
                  </a:lnTo>
                  <a:lnTo>
                    <a:pt x="7463" y="2069"/>
                  </a:lnTo>
                  <a:lnTo>
                    <a:pt x="7463" y="2602"/>
                  </a:lnTo>
                  <a:cubicBezTo>
                    <a:pt x="7487" y="3077"/>
                    <a:pt x="7846" y="3315"/>
                    <a:pt x="8208" y="3315"/>
                  </a:cubicBezTo>
                  <a:cubicBezTo>
                    <a:pt x="8570" y="3315"/>
                    <a:pt x="8935" y="3077"/>
                    <a:pt x="8970" y="2602"/>
                  </a:cubicBezTo>
                  <a:lnTo>
                    <a:pt x="8970" y="2069"/>
                  </a:lnTo>
                  <a:lnTo>
                    <a:pt x="11565" y="2069"/>
                  </a:lnTo>
                  <a:lnTo>
                    <a:pt x="11565" y="2602"/>
                  </a:lnTo>
                  <a:cubicBezTo>
                    <a:pt x="11565" y="3112"/>
                    <a:pt x="11948" y="3367"/>
                    <a:pt x="12330" y="3367"/>
                  </a:cubicBezTo>
                  <a:cubicBezTo>
                    <a:pt x="12713" y="3367"/>
                    <a:pt x="13095" y="3112"/>
                    <a:pt x="13095" y="2602"/>
                  </a:cubicBezTo>
                  <a:lnTo>
                    <a:pt x="13095" y="2069"/>
                  </a:lnTo>
                  <a:close/>
                  <a:moveTo>
                    <a:pt x="8208" y="1"/>
                  </a:moveTo>
                  <a:cubicBezTo>
                    <a:pt x="7817" y="1"/>
                    <a:pt x="7429" y="273"/>
                    <a:pt x="7463" y="817"/>
                  </a:cubicBezTo>
                  <a:lnTo>
                    <a:pt x="7463" y="1605"/>
                  </a:lnTo>
                  <a:lnTo>
                    <a:pt x="4845" y="1605"/>
                  </a:lnTo>
                  <a:lnTo>
                    <a:pt x="4845" y="817"/>
                  </a:lnTo>
                  <a:cubicBezTo>
                    <a:pt x="4845" y="308"/>
                    <a:pt x="4468" y="53"/>
                    <a:pt x="4091" y="53"/>
                  </a:cubicBezTo>
                  <a:cubicBezTo>
                    <a:pt x="3715" y="53"/>
                    <a:pt x="3338" y="308"/>
                    <a:pt x="3338" y="817"/>
                  </a:cubicBezTo>
                  <a:lnTo>
                    <a:pt x="3338" y="1605"/>
                  </a:lnTo>
                  <a:lnTo>
                    <a:pt x="233" y="1605"/>
                  </a:lnTo>
                  <a:cubicBezTo>
                    <a:pt x="94" y="1605"/>
                    <a:pt x="1" y="1698"/>
                    <a:pt x="1" y="1837"/>
                  </a:cubicBezTo>
                  <a:lnTo>
                    <a:pt x="1" y="16229"/>
                  </a:lnTo>
                  <a:cubicBezTo>
                    <a:pt x="1" y="16368"/>
                    <a:pt x="94" y="16484"/>
                    <a:pt x="233" y="16484"/>
                  </a:cubicBezTo>
                  <a:lnTo>
                    <a:pt x="16177" y="16484"/>
                  </a:lnTo>
                  <a:cubicBezTo>
                    <a:pt x="16316" y="16484"/>
                    <a:pt x="16432" y="16368"/>
                    <a:pt x="16432" y="16229"/>
                  </a:cubicBezTo>
                  <a:lnTo>
                    <a:pt x="16432" y="1837"/>
                  </a:lnTo>
                  <a:cubicBezTo>
                    <a:pt x="16432" y="1698"/>
                    <a:pt x="16316" y="1605"/>
                    <a:pt x="16177" y="1605"/>
                  </a:cubicBezTo>
                  <a:lnTo>
                    <a:pt x="13072" y="1605"/>
                  </a:lnTo>
                  <a:lnTo>
                    <a:pt x="13072" y="817"/>
                  </a:lnTo>
                  <a:cubicBezTo>
                    <a:pt x="13072" y="308"/>
                    <a:pt x="12695" y="53"/>
                    <a:pt x="12319" y="53"/>
                  </a:cubicBezTo>
                  <a:cubicBezTo>
                    <a:pt x="11942" y="53"/>
                    <a:pt x="11565" y="308"/>
                    <a:pt x="11565" y="817"/>
                  </a:cubicBezTo>
                  <a:lnTo>
                    <a:pt x="11565" y="1605"/>
                  </a:lnTo>
                  <a:lnTo>
                    <a:pt x="8970" y="1605"/>
                  </a:lnTo>
                  <a:lnTo>
                    <a:pt x="8970" y="817"/>
                  </a:lnTo>
                  <a:cubicBezTo>
                    <a:pt x="8993" y="273"/>
                    <a:pt x="8599" y="1"/>
                    <a:pt x="8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72"/>
            <p:cNvSpPr/>
            <p:nvPr/>
          </p:nvSpPr>
          <p:spPr>
            <a:xfrm>
              <a:off x="4376225" y="3553600"/>
              <a:ext cx="324475" cy="256700"/>
            </a:xfrm>
            <a:custGeom>
              <a:avLst/>
              <a:gdLst/>
              <a:ahLst/>
              <a:cxnLst/>
              <a:rect l="l" t="t" r="r" b="b"/>
              <a:pathLst>
                <a:path w="12979" h="10268" extrusionOk="0">
                  <a:moveTo>
                    <a:pt x="10360" y="1264"/>
                  </a:moveTo>
                  <a:lnTo>
                    <a:pt x="10360" y="4902"/>
                  </a:lnTo>
                  <a:lnTo>
                    <a:pt x="10128" y="4902"/>
                  </a:lnTo>
                  <a:cubicBezTo>
                    <a:pt x="9804" y="4902"/>
                    <a:pt x="9804" y="5366"/>
                    <a:pt x="10128" y="5389"/>
                  </a:cubicBezTo>
                  <a:lnTo>
                    <a:pt x="10360" y="5389"/>
                  </a:lnTo>
                  <a:lnTo>
                    <a:pt x="10360" y="9004"/>
                  </a:lnTo>
                  <a:lnTo>
                    <a:pt x="6745" y="9004"/>
                  </a:lnTo>
                  <a:lnTo>
                    <a:pt x="6745" y="8773"/>
                  </a:lnTo>
                  <a:cubicBezTo>
                    <a:pt x="6745" y="8646"/>
                    <a:pt x="6648" y="8538"/>
                    <a:pt x="6525" y="8538"/>
                  </a:cubicBezTo>
                  <a:cubicBezTo>
                    <a:pt x="6514" y="8538"/>
                    <a:pt x="6502" y="8539"/>
                    <a:pt x="6490" y="8541"/>
                  </a:cubicBezTo>
                  <a:cubicBezTo>
                    <a:pt x="6351" y="8541"/>
                    <a:pt x="6258" y="8634"/>
                    <a:pt x="6258" y="8773"/>
                  </a:cubicBezTo>
                  <a:lnTo>
                    <a:pt x="6258" y="9004"/>
                  </a:lnTo>
                  <a:lnTo>
                    <a:pt x="2620" y="9004"/>
                  </a:lnTo>
                  <a:lnTo>
                    <a:pt x="2620" y="5389"/>
                  </a:lnTo>
                  <a:lnTo>
                    <a:pt x="2875" y="5389"/>
                  </a:lnTo>
                  <a:cubicBezTo>
                    <a:pt x="3176" y="5389"/>
                    <a:pt x="3176" y="4902"/>
                    <a:pt x="2875" y="4902"/>
                  </a:cubicBezTo>
                  <a:lnTo>
                    <a:pt x="2620" y="4902"/>
                  </a:lnTo>
                  <a:lnTo>
                    <a:pt x="2620" y="1264"/>
                  </a:lnTo>
                  <a:lnTo>
                    <a:pt x="6258" y="1264"/>
                  </a:lnTo>
                  <a:lnTo>
                    <a:pt x="6258" y="1519"/>
                  </a:lnTo>
                  <a:cubicBezTo>
                    <a:pt x="6258" y="1658"/>
                    <a:pt x="6351" y="1774"/>
                    <a:pt x="6490" y="1774"/>
                  </a:cubicBezTo>
                  <a:cubicBezTo>
                    <a:pt x="6629" y="1774"/>
                    <a:pt x="6745" y="1658"/>
                    <a:pt x="6745" y="1519"/>
                  </a:cubicBezTo>
                  <a:lnTo>
                    <a:pt x="6745" y="1264"/>
                  </a:lnTo>
                  <a:close/>
                  <a:moveTo>
                    <a:pt x="2376" y="1"/>
                  </a:moveTo>
                  <a:cubicBezTo>
                    <a:pt x="2255" y="1"/>
                    <a:pt x="2133" y="82"/>
                    <a:pt x="2133" y="244"/>
                  </a:cubicBezTo>
                  <a:lnTo>
                    <a:pt x="2133" y="777"/>
                  </a:lnTo>
                  <a:lnTo>
                    <a:pt x="325" y="777"/>
                  </a:lnTo>
                  <a:cubicBezTo>
                    <a:pt x="186" y="777"/>
                    <a:pt x="70" y="893"/>
                    <a:pt x="70" y="1032"/>
                  </a:cubicBezTo>
                  <a:cubicBezTo>
                    <a:pt x="70" y="1148"/>
                    <a:pt x="186" y="1264"/>
                    <a:pt x="325" y="1264"/>
                  </a:cubicBezTo>
                  <a:lnTo>
                    <a:pt x="2156" y="1264"/>
                  </a:lnTo>
                  <a:lnTo>
                    <a:pt x="2156" y="4902"/>
                  </a:lnTo>
                  <a:lnTo>
                    <a:pt x="325" y="4902"/>
                  </a:lnTo>
                  <a:cubicBezTo>
                    <a:pt x="1" y="4902"/>
                    <a:pt x="1" y="5389"/>
                    <a:pt x="325" y="5389"/>
                  </a:cubicBezTo>
                  <a:lnTo>
                    <a:pt x="2156" y="5389"/>
                  </a:lnTo>
                  <a:lnTo>
                    <a:pt x="2156" y="9004"/>
                  </a:lnTo>
                  <a:lnTo>
                    <a:pt x="325" y="9004"/>
                  </a:lnTo>
                  <a:cubicBezTo>
                    <a:pt x="186" y="9004"/>
                    <a:pt x="94" y="9120"/>
                    <a:pt x="94" y="9259"/>
                  </a:cubicBezTo>
                  <a:cubicBezTo>
                    <a:pt x="94" y="9398"/>
                    <a:pt x="186" y="9491"/>
                    <a:pt x="325" y="9491"/>
                  </a:cubicBezTo>
                  <a:lnTo>
                    <a:pt x="2156" y="9491"/>
                  </a:lnTo>
                  <a:lnTo>
                    <a:pt x="2156" y="10024"/>
                  </a:lnTo>
                  <a:cubicBezTo>
                    <a:pt x="2156" y="10186"/>
                    <a:pt x="2272" y="10268"/>
                    <a:pt x="2388" y="10268"/>
                  </a:cubicBezTo>
                  <a:cubicBezTo>
                    <a:pt x="2504" y="10268"/>
                    <a:pt x="2620" y="10186"/>
                    <a:pt x="2620" y="10024"/>
                  </a:cubicBezTo>
                  <a:lnTo>
                    <a:pt x="2620" y="9491"/>
                  </a:lnTo>
                  <a:lnTo>
                    <a:pt x="6258" y="9491"/>
                  </a:lnTo>
                  <a:lnTo>
                    <a:pt x="6258" y="10024"/>
                  </a:lnTo>
                  <a:cubicBezTo>
                    <a:pt x="6258" y="10163"/>
                    <a:pt x="6374" y="10256"/>
                    <a:pt x="6490" y="10256"/>
                  </a:cubicBezTo>
                  <a:cubicBezTo>
                    <a:pt x="6629" y="10256"/>
                    <a:pt x="6745" y="10163"/>
                    <a:pt x="6745" y="10024"/>
                  </a:cubicBezTo>
                  <a:lnTo>
                    <a:pt x="6745" y="9491"/>
                  </a:lnTo>
                  <a:lnTo>
                    <a:pt x="10383" y="9491"/>
                  </a:lnTo>
                  <a:lnTo>
                    <a:pt x="10383" y="10024"/>
                  </a:lnTo>
                  <a:cubicBezTo>
                    <a:pt x="10383" y="10186"/>
                    <a:pt x="10499" y="10268"/>
                    <a:pt x="10615" y="10268"/>
                  </a:cubicBezTo>
                  <a:cubicBezTo>
                    <a:pt x="10731" y="10268"/>
                    <a:pt x="10847" y="10186"/>
                    <a:pt x="10847" y="10024"/>
                  </a:cubicBezTo>
                  <a:lnTo>
                    <a:pt x="10847" y="9491"/>
                  </a:lnTo>
                  <a:lnTo>
                    <a:pt x="12678" y="9491"/>
                  </a:lnTo>
                  <a:cubicBezTo>
                    <a:pt x="12794" y="9491"/>
                    <a:pt x="12909" y="9375"/>
                    <a:pt x="12909" y="9259"/>
                  </a:cubicBezTo>
                  <a:cubicBezTo>
                    <a:pt x="12909" y="9120"/>
                    <a:pt x="12817" y="9004"/>
                    <a:pt x="12678" y="9004"/>
                  </a:cubicBezTo>
                  <a:lnTo>
                    <a:pt x="10847" y="9004"/>
                  </a:lnTo>
                  <a:lnTo>
                    <a:pt x="10847" y="5389"/>
                  </a:lnTo>
                  <a:lnTo>
                    <a:pt x="12678" y="5389"/>
                  </a:lnTo>
                  <a:cubicBezTo>
                    <a:pt x="12979" y="5389"/>
                    <a:pt x="12979" y="4902"/>
                    <a:pt x="12678" y="4902"/>
                  </a:cubicBezTo>
                  <a:lnTo>
                    <a:pt x="10847" y="4902"/>
                  </a:lnTo>
                  <a:lnTo>
                    <a:pt x="10847" y="1264"/>
                  </a:lnTo>
                  <a:lnTo>
                    <a:pt x="12678" y="1264"/>
                  </a:lnTo>
                  <a:cubicBezTo>
                    <a:pt x="12794" y="1264"/>
                    <a:pt x="12909" y="1148"/>
                    <a:pt x="12909" y="1032"/>
                  </a:cubicBezTo>
                  <a:cubicBezTo>
                    <a:pt x="12909" y="893"/>
                    <a:pt x="12794" y="777"/>
                    <a:pt x="12678" y="777"/>
                  </a:cubicBezTo>
                  <a:lnTo>
                    <a:pt x="10847" y="777"/>
                  </a:lnTo>
                  <a:lnTo>
                    <a:pt x="10847" y="244"/>
                  </a:lnTo>
                  <a:cubicBezTo>
                    <a:pt x="10847" y="82"/>
                    <a:pt x="10725" y="1"/>
                    <a:pt x="10604" y="1"/>
                  </a:cubicBezTo>
                  <a:cubicBezTo>
                    <a:pt x="10482" y="1"/>
                    <a:pt x="10360" y="82"/>
                    <a:pt x="10360" y="244"/>
                  </a:cubicBezTo>
                  <a:lnTo>
                    <a:pt x="10360" y="777"/>
                  </a:lnTo>
                  <a:lnTo>
                    <a:pt x="6745" y="777"/>
                  </a:lnTo>
                  <a:lnTo>
                    <a:pt x="6745" y="244"/>
                  </a:lnTo>
                  <a:cubicBezTo>
                    <a:pt x="6745" y="105"/>
                    <a:pt x="6629" y="13"/>
                    <a:pt x="6490" y="13"/>
                  </a:cubicBezTo>
                  <a:cubicBezTo>
                    <a:pt x="6351" y="13"/>
                    <a:pt x="6258" y="128"/>
                    <a:pt x="6258" y="244"/>
                  </a:cubicBezTo>
                  <a:lnTo>
                    <a:pt x="6258" y="777"/>
                  </a:lnTo>
                  <a:lnTo>
                    <a:pt x="2620" y="777"/>
                  </a:lnTo>
                  <a:lnTo>
                    <a:pt x="2620" y="244"/>
                  </a:lnTo>
                  <a:cubicBezTo>
                    <a:pt x="2620" y="82"/>
                    <a:pt x="2498" y="1"/>
                    <a:pt x="2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72"/>
            <p:cNvSpPr/>
            <p:nvPr/>
          </p:nvSpPr>
          <p:spPr>
            <a:xfrm>
              <a:off x="4438225" y="3605475"/>
              <a:ext cx="175575" cy="150300"/>
            </a:xfrm>
            <a:custGeom>
              <a:avLst/>
              <a:gdLst/>
              <a:ahLst/>
              <a:cxnLst/>
              <a:rect l="l" t="t" r="r" b="b"/>
              <a:pathLst>
                <a:path w="7023" h="6012" extrusionOk="0">
                  <a:moveTo>
                    <a:pt x="3996" y="467"/>
                  </a:moveTo>
                  <a:cubicBezTo>
                    <a:pt x="5294" y="467"/>
                    <a:pt x="6536" y="1468"/>
                    <a:pt x="6536" y="2990"/>
                  </a:cubicBezTo>
                  <a:cubicBezTo>
                    <a:pt x="6536" y="4403"/>
                    <a:pt x="5400" y="5516"/>
                    <a:pt x="4010" y="5516"/>
                  </a:cubicBezTo>
                  <a:cubicBezTo>
                    <a:pt x="1762" y="5516"/>
                    <a:pt x="650" y="2804"/>
                    <a:pt x="2225" y="1205"/>
                  </a:cubicBezTo>
                  <a:cubicBezTo>
                    <a:pt x="2742" y="696"/>
                    <a:pt x="3376" y="467"/>
                    <a:pt x="3996" y="467"/>
                  </a:cubicBezTo>
                  <a:close/>
                  <a:moveTo>
                    <a:pt x="4010" y="0"/>
                  </a:moveTo>
                  <a:cubicBezTo>
                    <a:pt x="1322" y="0"/>
                    <a:pt x="1" y="3221"/>
                    <a:pt x="1878" y="5122"/>
                  </a:cubicBezTo>
                  <a:cubicBezTo>
                    <a:pt x="2493" y="5737"/>
                    <a:pt x="3248" y="6012"/>
                    <a:pt x="3989" y="6012"/>
                  </a:cubicBezTo>
                  <a:cubicBezTo>
                    <a:pt x="5538" y="6012"/>
                    <a:pt x="7023" y="4808"/>
                    <a:pt x="7023" y="2990"/>
                  </a:cubicBezTo>
                  <a:cubicBezTo>
                    <a:pt x="7023" y="1344"/>
                    <a:pt x="5679" y="0"/>
                    <a:pt x="4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72"/>
            <p:cNvSpPr/>
            <p:nvPr/>
          </p:nvSpPr>
          <p:spPr>
            <a:xfrm>
              <a:off x="4507750" y="3632700"/>
              <a:ext cx="61450" cy="95625"/>
            </a:xfrm>
            <a:custGeom>
              <a:avLst/>
              <a:gdLst/>
              <a:ahLst/>
              <a:cxnLst/>
              <a:rect l="l" t="t" r="r" b="b"/>
              <a:pathLst>
                <a:path w="2458" h="3825" extrusionOk="0">
                  <a:moveTo>
                    <a:pt x="1229" y="0"/>
                  </a:moveTo>
                  <a:cubicBezTo>
                    <a:pt x="1090" y="0"/>
                    <a:pt x="997" y="116"/>
                    <a:pt x="997" y="232"/>
                  </a:cubicBezTo>
                  <a:lnTo>
                    <a:pt x="997" y="510"/>
                  </a:lnTo>
                  <a:cubicBezTo>
                    <a:pt x="1" y="696"/>
                    <a:pt x="140" y="2156"/>
                    <a:pt x="1159" y="2156"/>
                  </a:cubicBezTo>
                  <a:lnTo>
                    <a:pt x="1322" y="2156"/>
                  </a:lnTo>
                  <a:cubicBezTo>
                    <a:pt x="1785" y="2156"/>
                    <a:pt x="1785" y="2851"/>
                    <a:pt x="1322" y="2851"/>
                  </a:cubicBezTo>
                  <a:lnTo>
                    <a:pt x="1067" y="2851"/>
                  </a:lnTo>
                  <a:cubicBezTo>
                    <a:pt x="928" y="2851"/>
                    <a:pt x="812" y="2712"/>
                    <a:pt x="812" y="2573"/>
                  </a:cubicBezTo>
                  <a:cubicBezTo>
                    <a:pt x="812" y="2457"/>
                    <a:pt x="696" y="2341"/>
                    <a:pt x="557" y="2341"/>
                  </a:cubicBezTo>
                  <a:cubicBezTo>
                    <a:pt x="441" y="2341"/>
                    <a:pt x="325" y="2434"/>
                    <a:pt x="325" y="2573"/>
                  </a:cubicBezTo>
                  <a:cubicBezTo>
                    <a:pt x="325" y="2967"/>
                    <a:pt x="603" y="3268"/>
                    <a:pt x="997" y="3314"/>
                  </a:cubicBezTo>
                  <a:lnTo>
                    <a:pt x="997" y="3593"/>
                  </a:lnTo>
                  <a:cubicBezTo>
                    <a:pt x="997" y="3708"/>
                    <a:pt x="1090" y="3824"/>
                    <a:pt x="1229" y="3824"/>
                  </a:cubicBezTo>
                  <a:cubicBezTo>
                    <a:pt x="1368" y="3824"/>
                    <a:pt x="1484" y="3708"/>
                    <a:pt x="1484" y="3593"/>
                  </a:cubicBezTo>
                  <a:lnTo>
                    <a:pt x="1484" y="3314"/>
                  </a:lnTo>
                  <a:cubicBezTo>
                    <a:pt x="2457" y="3129"/>
                    <a:pt x="2318" y="1669"/>
                    <a:pt x="1322" y="1669"/>
                  </a:cubicBezTo>
                  <a:lnTo>
                    <a:pt x="1159" y="1669"/>
                  </a:lnTo>
                  <a:cubicBezTo>
                    <a:pt x="696" y="1669"/>
                    <a:pt x="696" y="974"/>
                    <a:pt x="1159" y="974"/>
                  </a:cubicBezTo>
                  <a:lnTo>
                    <a:pt x="1391" y="974"/>
                  </a:lnTo>
                  <a:cubicBezTo>
                    <a:pt x="1553" y="974"/>
                    <a:pt x="1669" y="1090"/>
                    <a:pt x="1669" y="1252"/>
                  </a:cubicBezTo>
                  <a:lnTo>
                    <a:pt x="1669" y="1414"/>
                  </a:lnTo>
                  <a:cubicBezTo>
                    <a:pt x="1669" y="1530"/>
                    <a:pt x="1762" y="1646"/>
                    <a:pt x="1901" y="1646"/>
                  </a:cubicBezTo>
                  <a:cubicBezTo>
                    <a:pt x="2040" y="1646"/>
                    <a:pt x="2133" y="1530"/>
                    <a:pt x="2133" y="1414"/>
                  </a:cubicBezTo>
                  <a:lnTo>
                    <a:pt x="2133" y="1252"/>
                  </a:lnTo>
                  <a:cubicBezTo>
                    <a:pt x="2133" y="858"/>
                    <a:pt x="1855" y="533"/>
                    <a:pt x="1484" y="510"/>
                  </a:cubicBezTo>
                  <a:lnTo>
                    <a:pt x="1484" y="232"/>
                  </a:lnTo>
                  <a:cubicBezTo>
                    <a:pt x="1484" y="93"/>
                    <a:pt x="1368" y="0"/>
                    <a:pt x="1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7" name="Google Shape;5177;p72"/>
          <p:cNvGrpSpPr/>
          <p:nvPr/>
        </p:nvGrpSpPr>
        <p:grpSpPr>
          <a:xfrm>
            <a:off x="4723185" y="4125913"/>
            <a:ext cx="412525" cy="410375"/>
            <a:chOff x="4744150" y="4197450"/>
            <a:chExt cx="412525" cy="410375"/>
          </a:xfrm>
        </p:grpSpPr>
        <p:sp>
          <p:nvSpPr>
            <p:cNvPr id="5178" name="Google Shape;5178;p72"/>
            <p:cNvSpPr/>
            <p:nvPr/>
          </p:nvSpPr>
          <p:spPr>
            <a:xfrm>
              <a:off x="4744150" y="4351700"/>
              <a:ext cx="412525" cy="256125"/>
            </a:xfrm>
            <a:custGeom>
              <a:avLst/>
              <a:gdLst/>
              <a:ahLst/>
              <a:cxnLst/>
              <a:rect l="l" t="t" r="r" b="b"/>
              <a:pathLst>
                <a:path w="16501" h="10245" extrusionOk="0">
                  <a:moveTo>
                    <a:pt x="4380" y="4589"/>
                  </a:moveTo>
                  <a:lnTo>
                    <a:pt x="4380" y="9781"/>
                  </a:lnTo>
                  <a:lnTo>
                    <a:pt x="2294" y="9781"/>
                  </a:lnTo>
                  <a:lnTo>
                    <a:pt x="2294" y="4589"/>
                  </a:lnTo>
                  <a:close/>
                  <a:moveTo>
                    <a:pt x="9270" y="3315"/>
                  </a:moveTo>
                  <a:lnTo>
                    <a:pt x="9270" y="9781"/>
                  </a:lnTo>
                  <a:lnTo>
                    <a:pt x="7184" y="9781"/>
                  </a:lnTo>
                  <a:lnTo>
                    <a:pt x="7184" y="3315"/>
                  </a:lnTo>
                  <a:close/>
                  <a:moveTo>
                    <a:pt x="14137" y="487"/>
                  </a:moveTo>
                  <a:lnTo>
                    <a:pt x="14160" y="9781"/>
                  </a:lnTo>
                  <a:lnTo>
                    <a:pt x="12051" y="9781"/>
                  </a:lnTo>
                  <a:lnTo>
                    <a:pt x="12051" y="487"/>
                  </a:lnTo>
                  <a:close/>
                  <a:moveTo>
                    <a:pt x="11819" y="1"/>
                  </a:moveTo>
                  <a:cubicBezTo>
                    <a:pt x="11680" y="1"/>
                    <a:pt x="11588" y="93"/>
                    <a:pt x="11588" y="232"/>
                  </a:cubicBezTo>
                  <a:lnTo>
                    <a:pt x="11588" y="9781"/>
                  </a:lnTo>
                  <a:lnTo>
                    <a:pt x="9757" y="9781"/>
                  </a:lnTo>
                  <a:lnTo>
                    <a:pt x="9757" y="3060"/>
                  </a:lnTo>
                  <a:cubicBezTo>
                    <a:pt x="9757" y="2921"/>
                    <a:pt x="9641" y="2828"/>
                    <a:pt x="9502" y="2828"/>
                  </a:cubicBezTo>
                  <a:lnTo>
                    <a:pt x="6930" y="2828"/>
                  </a:lnTo>
                  <a:cubicBezTo>
                    <a:pt x="6790" y="2828"/>
                    <a:pt x="6698" y="2921"/>
                    <a:pt x="6698" y="3060"/>
                  </a:cubicBezTo>
                  <a:lnTo>
                    <a:pt x="6698" y="9781"/>
                  </a:lnTo>
                  <a:lnTo>
                    <a:pt x="4867" y="9781"/>
                  </a:lnTo>
                  <a:lnTo>
                    <a:pt x="4867" y="4358"/>
                  </a:lnTo>
                  <a:cubicBezTo>
                    <a:pt x="4867" y="4219"/>
                    <a:pt x="4751" y="4103"/>
                    <a:pt x="4612" y="4103"/>
                  </a:cubicBezTo>
                  <a:lnTo>
                    <a:pt x="2040" y="4103"/>
                  </a:lnTo>
                  <a:cubicBezTo>
                    <a:pt x="1924" y="4103"/>
                    <a:pt x="1808" y="4219"/>
                    <a:pt x="1808" y="4358"/>
                  </a:cubicBezTo>
                  <a:lnTo>
                    <a:pt x="1808" y="9757"/>
                  </a:lnTo>
                  <a:lnTo>
                    <a:pt x="255" y="9757"/>
                  </a:lnTo>
                  <a:cubicBezTo>
                    <a:pt x="116" y="9757"/>
                    <a:pt x="0" y="9873"/>
                    <a:pt x="0" y="10012"/>
                  </a:cubicBezTo>
                  <a:cubicBezTo>
                    <a:pt x="0" y="10151"/>
                    <a:pt x="116" y="10244"/>
                    <a:pt x="255" y="10244"/>
                  </a:cubicBezTo>
                  <a:lnTo>
                    <a:pt x="16176" y="10244"/>
                  </a:lnTo>
                  <a:cubicBezTo>
                    <a:pt x="16501" y="10244"/>
                    <a:pt x="16501" y="9781"/>
                    <a:pt x="16176" y="9781"/>
                  </a:cubicBezTo>
                  <a:lnTo>
                    <a:pt x="14624" y="9781"/>
                  </a:lnTo>
                  <a:lnTo>
                    <a:pt x="14624" y="232"/>
                  </a:lnTo>
                  <a:cubicBezTo>
                    <a:pt x="14624" y="93"/>
                    <a:pt x="14531" y="1"/>
                    <a:pt x="14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72"/>
            <p:cNvSpPr/>
            <p:nvPr/>
          </p:nvSpPr>
          <p:spPr>
            <a:xfrm>
              <a:off x="4744325" y="4197450"/>
              <a:ext cx="397875" cy="237150"/>
            </a:xfrm>
            <a:custGeom>
              <a:avLst/>
              <a:gdLst/>
              <a:ahLst/>
              <a:cxnLst/>
              <a:rect l="l" t="t" r="r" b="b"/>
              <a:pathLst>
                <a:path w="15915" h="9486" extrusionOk="0">
                  <a:moveTo>
                    <a:pt x="15165" y="1"/>
                  </a:moveTo>
                  <a:cubicBezTo>
                    <a:pt x="15130" y="1"/>
                    <a:pt x="15094" y="2"/>
                    <a:pt x="15057" y="6"/>
                  </a:cubicBezTo>
                  <a:lnTo>
                    <a:pt x="13018" y="261"/>
                  </a:lnTo>
                  <a:cubicBezTo>
                    <a:pt x="12065" y="372"/>
                    <a:pt x="12192" y="1753"/>
                    <a:pt x="13076" y="1753"/>
                  </a:cubicBezTo>
                  <a:cubicBezTo>
                    <a:pt x="13117" y="1753"/>
                    <a:pt x="13159" y="1750"/>
                    <a:pt x="13203" y="1744"/>
                  </a:cubicBezTo>
                  <a:lnTo>
                    <a:pt x="13365" y="1744"/>
                  </a:lnTo>
                  <a:cubicBezTo>
                    <a:pt x="11303" y="4108"/>
                    <a:pt x="8661" y="5893"/>
                    <a:pt x="5717" y="6959"/>
                  </a:cubicBezTo>
                  <a:cubicBezTo>
                    <a:pt x="4188" y="7515"/>
                    <a:pt x="2612" y="7863"/>
                    <a:pt x="990" y="7978"/>
                  </a:cubicBezTo>
                  <a:cubicBezTo>
                    <a:pt x="1" y="8001"/>
                    <a:pt x="16" y="9485"/>
                    <a:pt x="990" y="9485"/>
                  </a:cubicBezTo>
                  <a:cubicBezTo>
                    <a:pt x="998" y="9485"/>
                    <a:pt x="1005" y="9485"/>
                    <a:pt x="1013" y="9485"/>
                  </a:cubicBezTo>
                  <a:lnTo>
                    <a:pt x="1036" y="9485"/>
                  </a:lnTo>
                  <a:cubicBezTo>
                    <a:pt x="2797" y="9369"/>
                    <a:pt x="4535" y="8998"/>
                    <a:pt x="6181" y="8396"/>
                  </a:cubicBezTo>
                  <a:cubicBezTo>
                    <a:pt x="7780" y="7816"/>
                    <a:pt x="9310" y="7051"/>
                    <a:pt x="10700" y="6101"/>
                  </a:cubicBezTo>
                  <a:cubicBezTo>
                    <a:pt x="10816" y="6032"/>
                    <a:pt x="10839" y="5893"/>
                    <a:pt x="10770" y="5777"/>
                  </a:cubicBezTo>
                  <a:cubicBezTo>
                    <a:pt x="10726" y="5704"/>
                    <a:pt x="10646" y="5668"/>
                    <a:pt x="10570" y="5668"/>
                  </a:cubicBezTo>
                  <a:cubicBezTo>
                    <a:pt x="10524" y="5668"/>
                    <a:pt x="10480" y="5681"/>
                    <a:pt x="10445" y="5707"/>
                  </a:cubicBezTo>
                  <a:cubicBezTo>
                    <a:pt x="9055" y="6634"/>
                    <a:pt x="7571" y="7376"/>
                    <a:pt x="6019" y="7932"/>
                  </a:cubicBezTo>
                  <a:cubicBezTo>
                    <a:pt x="4420" y="8511"/>
                    <a:pt x="2751" y="8882"/>
                    <a:pt x="1036" y="8998"/>
                  </a:cubicBezTo>
                  <a:cubicBezTo>
                    <a:pt x="665" y="8998"/>
                    <a:pt x="665" y="8442"/>
                    <a:pt x="1036" y="8442"/>
                  </a:cubicBezTo>
                  <a:cubicBezTo>
                    <a:pt x="2681" y="8326"/>
                    <a:pt x="4327" y="7978"/>
                    <a:pt x="5880" y="7399"/>
                  </a:cubicBezTo>
                  <a:cubicBezTo>
                    <a:pt x="9101" y="6263"/>
                    <a:pt x="11975" y="4247"/>
                    <a:pt x="14130" y="1582"/>
                  </a:cubicBezTo>
                  <a:cubicBezTo>
                    <a:pt x="14263" y="1427"/>
                    <a:pt x="14141" y="1187"/>
                    <a:pt x="13948" y="1187"/>
                  </a:cubicBezTo>
                  <a:cubicBezTo>
                    <a:pt x="13939" y="1187"/>
                    <a:pt x="13930" y="1187"/>
                    <a:pt x="13921" y="1188"/>
                  </a:cubicBezTo>
                  <a:lnTo>
                    <a:pt x="13133" y="1281"/>
                  </a:lnTo>
                  <a:cubicBezTo>
                    <a:pt x="13119" y="1283"/>
                    <a:pt x="13105" y="1284"/>
                    <a:pt x="13092" y="1284"/>
                  </a:cubicBezTo>
                  <a:cubicBezTo>
                    <a:pt x="12781" y="1284"/>
                    <a:pt x="12731" y="792"/>
                    <a:pt x="13064" y="748"/>
                  </a:cubicBezTo>
                  <a:lnTo>
                    <a:pt x="15127" y="493"/>
                  </a:lnTo>
                  <a:cubicBezTo>
                    <a:pt x="15139" y="491"/>
                    <a:pt x="15150" y="490"/>
                    <a:pt x="15162" y="490"/>
                  </a:cubicBezTo>
                  <a:cubicBezTo>
                    <a:pt x="15309" y="490"/>
                    <a:pt x="15428" y="621"/>
                    <a:pt x="15428" y="771"/>
                  </a:cubicBezTo>
                  <a:lnTo>
                    <a:pt x="15428" y="2810"/>
                  </a:lnTo>
                  <a:cubicBezTo>
                    <a:pt x="15416" y="2973"/>
                    <a:pt x="15289" y="3054"/>
                    <a:pt x="15161" y="3054"/>
                  </a:cubicBezTo>
                  <a:cubicBezTo>
                    <a:pt x="15034" y="3054"/>
                    <a:pt x="14906" y="2973"/>
                    <a:pt x="14895" y="2810"/>
                  </a:cubicBezTo>
                  <a:lnTo>
                    <a:pt x="14895" y="2185"/>
                  </a:lnTo>
                  <a:cubicBezTo>
                    <a:pt x="14880" y="2033"/>
                    <a:pt x="14755" y="1941"/>
                    <a:pt x="14632" y="1941"/>
                  </a:cubicBezTo>
                  <a:cubicBezTo>
                    <a:pt x="14567" y="1941"/>
                    <a:pt x="14502" y="1966"/>
                    <a:pt x="14454" y="2022"/>
                  </a:cubicBezTo>
                  <a:cubicBezTo>
                    <a:pt x="13551" y="3135"/>
                    <a:pt x="12531" y="4131"/>
                    <a:pt x="11419" y="4989"/>
                  </a:cubicBezTo>
                  <a:cubicBezTo>
                    <a:pt x="11303" y="5081"/>
                    <a:pt x="11279" y="5221"/>
                    <a:pt x="11372" y="5336"/>
                  </a:cubicBezTo>
                  <a:cubicBezTo>
                    <a:pt x="11411" y="5402"/>
                    <a:pt x="11480" y="5430"/>
                    <a:pt x="11549" y="5430"/>
                  </a:cubicBezTo>
                  <a:cubicBezTo>
                    <a:pt x="11602" y="5430"/>
                    <a:pt x="11656" y="5413"/>
                    <a:pt x="11697" y="5383"/>
                  </a:cubicBezTo>
                  <a:cubicBezTo>
                    <a:pt x="12693" y="4618"/>
                    <a:pt x="13597" y="3784"/>
                    <a:pt x="14408" y="2834"/>
                  </a:cubicBezTo>
                  <a:cubicBezTo>
                    <a:pt x="14442" y="3303"/>
                    <a:pt x="14805" y="3535"/>
                    <a:pt x="15165" y="3535"/>
                  </a:cubicBezTo>
                  <a:cubicBezTo>
                    <a:pt x="15535" y="3535"/>
                    <a:pt x="15903" y="3291"/>
                    <a:pt x="15915" y="2810"/>
                  </a:cubicBezTo>
                  <a:lnTo>
                    <a:pt x="15915" y="748"/>
                  </a:lnTo>
                  <a:cubicBezTo>
                    <a:pt x="15915" y="516"/>
                    <a:pt x="15822" y="307"/>
                    <a:pt x="15660" y="168"/>
                  </a:cubicBezTo>
                  <a:lnTo>
                    <a:pt x="15660" y="192"/>
                  </a:lnTo>
                  <a:cubicBezTo>
                    <a:pt x="15523" y="55"/>
                    <a:pt x="15354" y="1"/>
                    <a:pt x="15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0" name="Google Shape;5180;p72"/>
          <p:cNvGrpSpPr/>
          <p:nvPr/>
        </p:nvGrpSpPr>
        <p:grpSpPr>
          <a:xfrm>
            <a:off x="5424004" y="1382763"/>
            <a:ext cx="410225" cy="385325"/>
            <a:chOff x="4993275" y="1298950"/>
            <a:chExt cx="410225" cy="385325"/>
          </a:xfrm>
        </p:grpSpPr>
        <p:sp>
          <p:nvSpPr>
            <p:cNvPr id="5181" name="Google Shape;5181;p72"/>
            <p:cNvSpPr/>
            <p:nvPr/>
          </p:nvSpPr>
          <p:spPr>
            <a:xfrm>
              <a:off x="4993275" y="1298950"/>
              <a:ext cx="410225" cy="385325"/>
            </a:xfrm>
            <a:custGeom>
              <a:avLst/>
              <a:gdLst/>
              <a:ahLst/>
              <a:cxnLst/>
              <a:rect l="l" t="t" r="r" b="b"/>
              <a:pathLst>
                <a:path w="16409" h="15413" extrusionOk="0">
                  <a:moveTo>
                    <a:pt x="15435" y="488"/>
                  </a:moveTo>
                  <a:lnTo>
                    <a:pt x="15435" y="2573"/>
                  </a:lnTo>
                  <a:lnTo>
                    <a:pt x="14879" y="2573"/>
                  </a:lnTo>
                  <a:lnTo>
                    <a:pt x="14879" y="1530"/>
                  </a:lnTo>
                  <a:cubicBezTo>
                    <a:pt x="14879" y="1391"/>
                    <a:pt x="14763" y="1275"/>
                    <a:pt x="14647" y="1275"/>
                  </a:cubicBezTo>
                  <a:lnTo>
                    <a:pt x="1507" y="1275"/>
                  </a:lnTo>
                  <a:lnTo>
                    <a:pt x="1507" y="488"/>
                  </a:lnTo>
                  <a:close/>
                  <a:moveTo>
                    <a:pt x="14392" y="1762"/>
                  </a:moveTo>
                  <a:lnTo>
                    <a:pt x="14392" y="2573"/>
                  </a:lnTo>
                  <a:lnTo>
                    <a:pt x="12585" y="2573"/>
                  </a:lnTo>
                  <a:cubicBezTo>
                    <a:pt x="12446" y="2573"/>
                    <a:pt x="12353" y="2666"/>
                    <a:pt x="12353" y="2805"/>
                  </a:cubicBezTo>
                  <a:lnTo>
                    <a:pt x="12353" y="4103"/>
                  </a:lnTo>
                  <a:lnTo>
                    <a:pt x="5238" y="4103"/>
                  </a:lnTo>
                  <a:cubicBezTo>
                    <a:pt x="5099" y="4103"/>
                    <a:pt x="5006" y="4219"/>
                    <a:pt x="5006" y="4358"/>
                  </a:cubicBezTo>
                  <a:cubicBezTo>
                    <a:pt x="5006" y="4474"/>
                    <a:pt x="5099" y="4590"/>
                    <a:pt x="5238" y="4590"/>
                  </a:cubicBezTo>
                  <a:lnTo>
                    <a:pt x="12585" y="4590"/>
                  </a:lnTo>
                  <a:cubicBezTo>
                    <a:pt x="12724" y="4590"/>
                    <a:pt x="12816" y="4474"/>
                    <a:pt x="12816" y="4358"/>
                  </a:cubicBezTo>
                  <a:lnTo>
                    <a:pt x="12816" y="3060"/>
                  </a:lnTo>
                  <a:lnTo>
                    <a:pt x="15945" y="3060"/>
                  </a:lnTo>
                  <a:lnTo>
                    <a:pt x="15945" y="14902"/>
                  </a:lnTo>
                  <a:lnTo>
                    <a:pt x="487" y="14902"/>
                  </a:lnTo>
                  <a:lnTo>
                    <a:pt x="487" y="4590"/>
                  </a:lnTo>
                  <a:lnTo>
                    <a:pt x="4126" y="4590"/>
                  </a:lnTo>
                  <a:cubicBezTo>
                    <a:pt x="4265" y="4590"/>
                    <a:pt x="4381" y="4474"/>
                    <a:pt x="4381" y="4358"/>
                  </a:cubicBezTo>
                  <a:cubicBezTo>
                    <a:pt x="4381" y="4219"/>
                    <a:pt x="4265" y="4103"/>
                    <a:pt x="4126" y="4103"/>
                  </a:cubicBezTo>
                  <a:lnTo>
                    <a:pt x="487" y="4103"/>
                  </a:lnTo>
                  <a:lnTo>
                    <a:pt x="487" y="1762"/>
                  </a:lnTo>
                  <a:close/>
                  <a:moveTo>
                    <a:pt x="1275" y="1"/>
                  </a:moveTo>
                  <a:cubicBezTo>
                    <a:pt x="1136" y="1"/>
                    <a:pt x="1020" y="117"/>
                    <a:pt x="1020" y="256"/>
                  </a:cubicBezTo>
                  <a:lnTo>
                    <a:pt x="1020" y="1299"/>
                  </a:lnTo>
                  <a:lnTo>
                    <a:pt x="232" y="1299"/>
                  </a:lnTo>
                  <a:cubicBezTo>
                    <a:pt x="116" y="1299"/>
                    <a:pt x="0" y="1415"/>
                    <a:pt x="0" y="1530"/>
                  </a:cubicBezTo>
                  <a:lnTo>
                    <a:pt x="0" y="15157"/>
                  </a:lnTo>
                  <a:cubicBezTo>
                    <a:pt x="0" y="15296"/>
                    <a:pt x="93" y="15412"/>
                    <a:pt x="232" y="15412"/>
                  </a:cubicBezTo>
                  <a:lnTo>
                    <a:pt x="16177" y="15412"/>
                  </a:lnTo>
                  <a:cubicBezTo>
                    <a:pt x="16316" y="15412"/>
                    <a:pt x="16409" y="15296"/>
                    <a:pt x="16409" y="15157"/>
                  </a:cubicBezTo>
                  <a:lnTo>
                    <a:pt x="16409" y="2805"/>
                  </a:lnTo>
                  <a:cubicBezTo>
                    <a:pt x="16409" y="2666"/>
                    <a:pt x="16293" y="2573"/>
                    <a:pt x="16177" y="2573"/>
                  </a:cubicBezTo>
                  <a:lnTo>
                    <a:pt x="15899" y="2573"/>
                  </a:lnTo>
                  <a:lnTo>
                    <a:pt x="15899" y="256"/>
                  </a:lnTo>
                  <a:cubicBezTo>
                    <a:pt x="15899" y="117"/>
                    <a:pt x="15806" y="1"/>
                    <a:pt x="15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72"/>
            <p:cNvSpPr/>
            <p:nvPr/>
          </p:nvSpPr>
          <p:spPr>
            <a:xfrm>
              <a:off x="5192575" y="1549825"/>
              <a:ext cx="133875" cy="11625"/>
            </a:xfrm>
            <a:custGeom>
              <a:avLst/>
              <a:gdLst/>
              <a:ahLst/>
              <a:cxnLst/>
              <a:rect l="l" t="t" r="r" b="b"/>
              <a:pathLst>
                <a:path w="5355" h="465" extrusionOk="0">
                  <a:moveTo>
                    <a:pt x="232" y="1"/>
                  </a:moveTo>
                  <a:cubicBezTo>
                    <a:pt x="93" y="1"/>
                    <a:pt x="1" y="93"/>
                    <a:pt x="1" y="232"/>
                  </a:cubicBezTo>
                  <a:cubicBezTo>
                    <a:pt x="1" y="371"/>
                    <a:pt x="117" y="464"/>
                    <a:pt x="232" y="464"/>
                  </a:cubicBezTo>
                  <a:lnTo>
                    <a:pt x="5122" y="464"/>
                  </a:lnTo>
                  <a:cubicBezTo>
                    <a:pt x="5262" y="464"/>
                    <a:pt x="5354" y="371"/>
                    <a:pt x="5354" y="232"/>
                  </a:cubicBezTo>
                  <a:cubicBezTo>
                    <a:pt x="5354" y="93"/>
                    <a:pt x="5262" y="1"/>
                    <a:pt x="5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72"/>
            <p:cNvSpPr/>
            <p:nvPr/>
          </p:nvSpPr>
          <p:spPr>
            <a:xfrm>
              <a:off x="5191425" y="1581625"/>
              <a:ext cx="73850" cy="12325"/>
            </a:xfrm>
            <a:custGeom>
              <a:avLst/>
              <a:gdLst/>
              <a:ahLst/>
              <a:cxnLst/>
              <a:rect l="l" t="t" r="r" b="b"/>
              <a:pathLst>
                <a:path w="2954" h="493" extrusionOk="0">
                  <a:moveTo>
                    <a:pt x="2637" y="1"/>
                  </a:moveTo>
                  <a:cubicBezTo>
                    <a:pt x="2624" y="1"/>
                    <a:pt x="2610" y="2"/>
                    <a:pt x="2596" y="3"/>
                  </a:cubicBezTo>
                  <a:lnTo>
                    <a:pt x="278" y="3"/>
                  </a:lnTo>
                  <a:cubicBezTo>
                    <a:pt x="0" y="26"/>
                    <a:pt x="0" y="467"/>
                    <a:pt x="278" y="490"/>
                  </a:cubicBezTo>
                  <a:lnTo>
                    <a:pt x="2596" y="490"/>
                  </a:lnTo>
                  <a:cubicBezTo>
                    <a:pt x="2610" y="492"/>
                    <a:pt x="2624" y="493"/>
                    <a:pt x="2637" y="493"/>
                  </a:cubicBezTo>
                  <a:cubicBezTo>
                    <a:pt x="2953" y="493"/>
                    <a:pt x="2953" y="1"/>
                    <a:pt x="2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72"/>
            <p:cNvSpPr/>
            <p:nvPr/>
          </p:nvSpPr>
          <p:spPr>
            <a:xfrm>
              <a:off x="5192575" y="1614075"/>
              <a:ext cx="95625" cy="11675"/>
            </a:xfrm>
            <a:custGeom>
              <a:avLst/>
              <a:gdLst/>
              <a:ahLst/>
              <a:cxnLst/>
              <a:rect l="l" t="t" r="r" b="b"/>
              <a:pathLst>
                <a:path w="3825" h="467" extrusionOk="0">
                  <a:moveTo>
                    <a:pt x="203" y="0"/>
                  </a:moveTo>
                  <a:cubicBezTo>
                    <a:pt x="97" y="0"/>
                    <a:pt x="1" y="108"/>
                    <a:pt x="1" y="235"/>
                  </a:cubicBezTo>
                  <a:cubicBezTo>
                    <a:pt x="1" y="374"/>
                    <a:pt x="93" y="467"/>
                    <a:pt x="232" y="467"/>
                  </a:cubicBezTo>
                  <a:lnTo>
                    <a:pt x="3593" y="467"/>
                  </a:lnTo>
                  <a:cubicBezTo>
                    <a:pt x="3709" y="467"/>
                    <a:pt x="3825" y="374"/>
                    <a:pt x="3825" y="235"/>
                  </a:cubicBezTo>
                  <a:cubicBezTo>
                    <a:pt x="3825" y="96"/>
                    <a:pt x="3709" y="3"/>
                    <a:pt x="3593" y="3"/>
                  </a:cubicBezTo>
                  <a:lnTo>
                    <a:pt x="232" y="3"/>
                  </a:lnTo>
                  <a:cubicBezTo>
                    <a:pt x="222" y="1"/>
                    <a:pt x="212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72"/>
            <p:cNvSpPr/>
            <p:nvPr/>
          </p:nvSpPr>
          <p:spPr>
            <a:xfrm>
              <a:off x="5301500" y="1614075"/>
              <a:ext cx="24950" cy="11675"/>
            </a:xfrm>
            <a:custGeom>
              <a:avLst/>
              <a:gdLst/>
              <a:ahLst/>
              <a:cxnLst/>
              <a:rect l="l" t="t" r="r" b="b"/>
              <a:pathLst>
                <a:path w="998" h="467" extrusionOk="0">
                  <a:moveTo>
                    <a:pt x="220" y="0"/>
                  </a:moveTo>
                  <a:cubicBezTo>
                    <a:pt x="97" y="0"/>
                    <a:pt x="1" y="108"/>
                    <a:pt x="1" y="235"/>
                  </a:cubicBezTo>
                  <a:cubicBezTo>
                    <a:pt x="1" y="374"/>
                    <a:pt x="117" y="467"/>
                    <a:pt x="256" y="467"/>
                  </a:cubicBezTo>
                  <a:lnTo>
                    <a:pt x="765" y="467"/>
                  </a:lnTo>
                  <a:cubicBezTo>
                    <a:pt x="905" y="467"/>
                    <a:pt x="997" y="374"/>
                    <a:pt x="997" y="235"/>
                  </a:cubicBezTo>
                  <a:cubicBezTo>
                    <a:pt x="997" y="96"/>
                    <a:pt x="905" y="3"/>
                    <a:pt x="765" y="3"/>
                  </a:cubicBezTo>
                  <a:lnTo>
                    <a:pt x="256" y="3"/>
                  </a:lnTo>
                  <a:cubicBezTo>
                    <a:pt x="244" y="1"/>
                    <a:pt x="23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72"/>
            <p:cNvSpPr/>
            <p:nvPr/>
          </p:nvSpPr>
          <p:spPr>
            <a:xfrm>
              <a:off x="5089450" y="1556200"/>
              <a:ext cx="76500" cy="69550"/>
            </a:xfrm>
            <a:custGeom>
              <a:avLst/>
              <a:gdLst/>
              <a:ahLst/>
              <a:cxnLst/>
              <a:rect l="l" t="t" r="r" b="b"/>
              <a:pathLst>
                <a:path w="3060" h="2782" extrusionOk="0">
                  <a:moveTo>
                    <a:pt x="2295" y="487"/>
                  </a:moveTo>
                  <a:cubicBezTo>
                    <a:pt x="2434" y="487"/>
                    <a:pt x="2573" y="603"/>
                    <a:pt x="2573" y="742"/>
                  </a:cubicBezTo>
                  <a:lnTo>
                    <a:pt x="2573" y="2318"/>
                  </a:lnTo>
                  <a:lnTo>
                    <a:pt x="487" y="2318"/>
                  </a:lnTo>
                  <a:lnTo>
                    <a:pt x="487" y="742"/>
                  </a:lnTo>
                  <a:cubicBezTo>
                    <a:pt x="487" y="603"/>
                    <a:pt x="603" y="487"/>
                    <a:pt x="742" y="487"/>
                  </a:cubicBezTo>
                  <a:close/>
                  <a:moveTo>
                    <a:pt x="742" y="1"/>
                  </a:moveTo>
                  <a:cubicBezTo>
                    <a:pt x="325" y="1"/>
                    <a:pt x="1" y="325"/>
                    <a:pt x="1" y="742"/>
                  </a:cubicBezTo>
                  <a:lnTo>
                    <a:pt x="1" y="2550"/>
                  </a:lnTo>
                  <a:cubicBezTo>
                    <a:pt x="1" y="2689"/>
                    <a:pt x="93" y="2782"/>
                    <a:pt x="232" y="2782"/>
                  </a:cubicBezTo>
                  <a:lnTo>
                    <a:pt x="2805" y="2782"/>
                  </a:lnTo>
                  <a:cubicBezTo>
                    <a:pt x="2944" y="2782"/>
                    <a:pt x="3060" y="2689"/>
                    <a:pt x="3060" y="2550"/>
                  </a:cubicBezTo>
                  <a:lnTo>
                    <a:pt x="3060" y="742"/>
                  </a:lnTo>
                  <a:cubicBezTo>
                    <a:pt x="3060" y="325"/>
                    <a:pt x="2712" y="1"/>
                    <a:pt x="2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72"/>
            <p:cNvSpPr/>
            <p:nvPr/>
          </p:nvSpPr>
          <p:spPr>
            <a:xfrm>
              <a:off x="5082500" y="1491300"/>
              <a:ext cx="86925" cy="63825"/>
            </a:xfrm>
            <a:custGeom>
              <a:avLst/>
              <a:gdLst/>
              <a:ahLst/>
              <a:cxnLst/>
              <a:rect l="l" t="t" r="r" b="b"/>
              <a:pathLst>
                <a:path w="3477" h="2553" extrusionOk="0">
                  <a:moveTo>
                    <a:pt x="1686" y="504"/>
                  </a:moveTo>
                  <a:cubicBezTo>
                    <a:pt x="1727" y="504"/>
                    <a:pt x="1767" y="507"/>
                    <a:pt x="1808" y="511"/>
                  </a:cubicBezTo>
                  <a:cubicBezTo>
                    <a:pt x="1824" y="510"/>
                    <a:pt x="1840" y="509"/>
                    <a:pt x="1856" y="509"/>
                  </a:cubicBezTo>
                  <a:cubicBezTo>
                    <a:pt x="2183" y="509"/>
                    <a:pt x="2462" y="734"/>
                    <a:pt x="2573" y="1044"/>
                  </a:cubicBezTo>
                  <a:lnTo>
                    <a:pt x="649" y="1044"/>
                  </a:lnTo>
                  <a:cubicBezTo>
                    <a:pt x="902" y="707"/>
                    <a:pt x="1288" y="504"/>
                    <a:pt x="1686" y="504"/>
                  </a:cubicBezTo>
                  <a:close/>
                  <a:moveTo>
                    <a:pt x="2573" y="1531"/>
                  </a:moveTo>
                  <a:cubicBezTo>
                    <a:pt x="2457" y="1855"/>
                    <a:pt x="2156" y="2064"/>
                    <a:pt x="1831" y="2087"/>
                  </a:cubicBezTo>
                  <a:lnTo>
                    <a:pt x="1808" y="2087"/>
                  </a:lnTo>
                  <a:cubicBezTo>
                    <a:pt x="1460" y="2064"/>
                    <a:pt x="1159" y="1855"/>
                    <a:pt x="1067" y="1531"/>
                  </a:cubicBezTo>
                  <a:close/>
                  <a:moveTo>
                    <a:pt x="1808" y="1"/>
                  </a:moveTo>
                  <a:lnTo>
                    <a:pt x="1808" y="24"/>
                  </a:lnTo>
                  <a:cubicBezTo>
                    <a:pt x="1760" y="20"/>
                    <a:pt x="1712" y="18"/>
                    <a:pt x="1664" y="18"/>
                  </a:cubicBezTo>
                  <a:cubicBezTo>
                    <a:pt x="932" y="18"/>
                    <a:pt x="264" y="511"/>
                    <a:pt x="47" y="1229"/>
                  </a:cubicBezTo>
                  <a:cubicBezTo>
                    <a:pt x="0" y="1368"/>
                    <a:pt x="116" y="1507"/>
                    <a:pt x="279" y="1531"/>
                  </a:cubicBezTo>
                  <a:lnTo>
                    <a:pt x="557" y="1531"/>
                  </a:lnTo>
                  <a:cubicBezTo>
                    <a:pt x="685" y="2174"/>
                    <a:pt x="1246" y="2553"/>
                    <a:pt x="1815" y="2553"/>
                  </a:cubicBezTo>
                  <a:cubicBezTo>
                    <a:pt x="2168" y="2553"/>
                    <a:pt x="2524" y="2406"/>
                    <a:pt x="2781" y="2087"/>
                  </a:cubicBezTo>
                  <a:cubicBezTo>
                    <a:pt x="3477" y="1252"/>
                    <a:pt x="2874" y="1"/>
                    <a:pt x="1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72"/>
            <p:cNvSpPr/>
            <p:nvPr/>
          </p:nvSpPr>
          <p:spPr>
            <a:xfrm>
              <a:off x="5192575" y="1479075"/>
              <a:ext cx="133875" cy="50500"/>
            </a:xfrm>
            <a:custGeom>
              <a:avLst/>
              <a:gdLst/>
              <a:ahLst/>
              <a:cxnLst/>
              <a:rect l="l" t="t" r="r" b="b"/>
              <a:pathLst>
                <a:path w="5355" h="2020" extrusionOk="0">
                  <a:moveTo>
                    <a:pt x="4891" y="467"/>
                  </a:moveTo>
                  <a:lnTo>
                    <a:pt x="4891" y="1533"/>
                  </a:lnTo>
                  <a:lnTo>
                    <a:pt x="487" y="1533"/>
                  </a:lnTo>
                  <a:lnTo>
                    <a:pt x="487" y="467"/>
                  </a:lnTo>
                  <a:close/>
                  <a:moveTo>
                    <a:pt x="203" y="0"/>
                  </a:moveTo>
                  <a:cubicBezTo>
                    <a:pt x="97" y="0"/>
                    <a:pt x="1" y="108"/>
                    <a:pt x="1" y="235"/>
                  </a:cubicBezTo>
                  <a:lnTo>
                    <a:pt x="1" y="1788"/>
                  </a:lnTo>
                  <a:cubicBezTo>
                    <a:pt x="1" y="1904"/>
                    <a:pt x="117" y="2020"/>
                    <a:pt x="232" y="2020"/>
                  </a:cubicBezTo>
                  <a:lnTo>
                    <a:pt x="5122" y="2020"/>
                  </a:lnTo>
                  <a:cubicBezTo>
                    <a:pt x="5262" y="2020"/>
                    <a:pt x="5354" y="1904"/>
                    <a:pt x="5354" y="1788"/>
                  </a:cubicBezTo>
                  <a:lnTo>
                    <a:pt x="5354" y="235"/>
                  </a:lnTo>
                  <a:cubicBezTo>
                    <a:pt x="5354" y="96"/>
                    <a:pt x="5262" y="3"/>
                    <a:pt x="5122" y="3"/>
                  </a:cubicBezTo>
                  <a:lnTo>
                    <a:pt x="232" y="3"/>
                  </a:lnTo>
                  <a:cubicBezTo>
                    <a:pt x="222" y="1"/>
                    <a:pt x="212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9" name="Google Shape;5189;p72"/>
          <p:cNvGrpSpPr/>
          <p:nvPr/>
        </p:nvGrpSpPr>
        <p:grpSpPr>
          <a:xfrm>
            <a:off x="5424292" y="2058859"/>
            <a:ext cx="409650" cy="410225"/>
            <a:chOff x="5113775" y="2035925"/>
            <a:chExt cx="409650" cy="410225"/>
          </a:xfrm>
        </p:grpSpPr>
        <p:sp>
          <p:nvSpPr>
            <p:cNvPr id="5190" name="Google Shape;5190;p72"/>
            <p:cNvSpPr/>
            <p:nvPr/>
          </p:nvSpPr>
          <p:spPr>
            <a:xfrm>
              <a:off x="5331625" y="2035925"/>
              <a:ext cx="191800" cy="256700"/>
            </a:xfrm>
            <a:custGeom>
              <a:avLst/>
              <a:gdLst/>
              <a:ahLst/>
              <a:cxnLst/>
              <a:rect l="l" t="t" r="r" b="b"/>
              <a:pathLst>
                <a:path w="7672" h="10268" extrusionOk="0">
                  <a:moveTo>
                    <a:pt x="3848" y="487"/>
                  </a:moveTo>
                  <a:cubicBezTo>
                    <a:pt x="5702" y="487"/>
                    <a:pt x="7208" y="1994"/>
                    <a:pt x="7208" y="3825"/>
                  </a:cubicBezTo>
                  <a:cubicBezTo>
                    <a:pt x="7208" y="4589"/>
                    <a:pt x="6606" y="5887"/>
                    <a:pt x="5447" y="7533"/>
                  </a:cubicBezTo>
                  <a:cubicBezTo>
                    <a:pt x="4821" y="8460"/>
                    <a:pt x="4172" y="9271"/>
                    <a:pt x="3848" y="9665"/>
                  </a:cubicBezTo>
                  <a:cubicBezTo>
                    <a:pt x="3547" y="9294"/>
                    <a:pt x="2898" y="8460"/>
                    <a:pt x="2249" y="7533"/>
                  </a:cubicBezTo>
                  <a:cubicBezTo>
                    <a:pt x="1090" y="5887"/>
                    <a:pt x="511" y="4589"/>
                    <a:pt x="511" y="3825"/>
                  </a:cubicBezTo>
                  <a:cubicBezTo>
                    <a:pt x="511" y="1994"/>
                    <a:pt x="2017" y="487"/>
                    <a:pt x="3848" y="487"/>
                  </a:cubicBezTo>
                  <a:close/>
                  <a:moveTo>
                    <a:pt x="3848" y="1"/>
                  </a:moveTo>
                  <a:cubicBezTo>
                    <a:pt x="1716" y="1"/>
                    <a:pt x="24" y="1716"/>
                    <a:pt x="1" y="3825"/>
                  </a:cubicBezTo>
                  <a:cubicBezTo>
                    <a:pt x="1" y="5887"/>
                    <a:pt x="3500" y="10012"/>
                    <a:pt x="3662" y="10198"/>
                  </a:cubicBezTo>
                  <a:cubicBezTo>
                    <a:pt x="3709" y="10244"/>
                    <a:pt x="3773" y="10267"/>
                    <a:pt x="3839" y="10267"/>
                  </a:cubicBezTo>
                  <a:cubicBezTo>
                    <a:pt x="3906" y="10267"/>
                    <a:pt x="3975" y="10244"/>
                    <a:pt x="4033" y="10198"/>
                  </a:cubicBezTo>
                  <a:cubicBezTo>
                    <a:pt x="4172" y="10012"/>
                    <a:pt x="7672" y="5887"/>
                    <a:pt x="7672" y="3825"/>
                  </a:cubicBezTo>
                  <a:cubicBezTo>
                    <a:pt x="7672" y="1716"/>
                    <a:pt x="5957" y="1"/>
                    <a:pt x="3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72"/>
            <p:cNvSpPr/>
            <p:nvPr/>
          </p:nvSpPr>
          <p:spPr>
            <a:xfrm>
              <a:off x="5330475" y="2061350"/>
              <a:ext cx="188300" cy="140350"/>
            </a:xfrm>
            <a:custGeom>
              <a:avLst/>
              <a:gdLst/>
              <a:ahLst/>
              <a:cxnLst/>
              <a:rect l="l" t="t" r="r" b="b"/>
              <a:pathLst>
                <a:path w="7532" h="5614" extrusionOk="0">
                  <a:moveTo>
                    <a:pt x="3999" y="1"/>
                  </a:moveTo>
                  <a:cubicBezTo>
                    <a:pt x="3964" y="1"/>
                    <a:pt x="3929" y="2"/>
                    <a:pt x="3894" y="3"/>
                  </a:cubicBezTo>
                  <a:cubicBezTo>
                    <a:pt x="997" y="3"/>
                    <a:pt x="0" y="3850"/>
                    <a:pt x="2550" y="5241"/>
                  </a:cubicBezTo>
                  <a:cubicBezTo>
                    <a:pt x="3010" y="5499"/>
                    <a:pt x="3478" y="5613"/>
                    <a:pt x="3925" y="5613"/>
                  </a:cubicBezTo>
                  <a:cubicBezTo>
                    <a:pt x="5931" y="5613"/>
                    <a:pt x="7532" y="3310"/>
                    <a:pt x="6281" y="1301"/>
                  </a:cubicBezTo>
                  <a:cubicBezTo>
                    <a:pt x="6224" y="1216"/>
                    <a:pt x="6146" y="1181"/>
                    <a:pt x="6070" y="1181"/>
                  </a:cubicBezTo>
                  <a:cubicBezTo>
                    <a:pt x="5897" y="1181"/>
                    <a:pt x="5735" y="1363"/>
                    <a:pt x="5864" y="1556"/>
                  </a:cubicBezTo>
                  <a:cubicBezTo>
                    <a:pt x="6907" y="3225"/>
                    <a:pt x="5575" y="5128"/>
                    <a:pt x="3913" y="5128"/>
                  </a:cubicBezTo>
                  <a:cubicBezTo>
                    <a:pt x="3545" y="5128"/>
                    <a:pt x="3160" y="5034"/>
                    <a:pt x="2781" y="4824"/>
                  </a:cubicBezTo>
                  <a:cubicBezTo>
                    <a:pt x="696" y="3665"/>
                    <a:pt x="1507" y="467"/>
                    <a:pt x="3894" y="467"/>
                  </a:cubicBezTo>
                  <a:cubicBezTo>
                    <a:pt x="4311" y="467"/>
                    <a:pt x="4705" y="583"/>
                    <a:pt x="5053" y="791"/>
                  </a:cubicBezTo>
                  <a:cubicBezTo>
                    <a:pt x="5098" y="821"/>
                    <a:pt x="5143" y="834"/>
                    <a:pt x="5186" y="834"/>
                  </a:cubicBezTo>
                  <a:cubicBezTo>
                    <a:pt x="5406" y="834"/>
                    <a:pt x="5560" y="491"/>
                    <a:pt x="5308" y="374"/>
                  </a:cubicBezTo>
                  <a:cubicBezTo>
                    <a:pt x="4899" y="138"/>
                    <a:pt x="4451" y="1"/>
                    <a:pt x="3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72"/>
            <p:cNvSpPr/>
            <p:nvPr/>
          </p:nvSpPr>
          <p:spPr>
            <a:xfrm>
              <a:off x="5397675" y="2083725"/>
              <a:ext cx="60275" cy="95050"/>
            </a:xfrm>
            <a:custGeom>
              <a:avLst/>
              <a:gdLst/>
              <a:ahLst/>
              <a:cxnLst/>
              <a:rect l="l" t="t" r="r" b="b"/>
              <a:pathLst>
                <a:path w="2411" h="3802" extrusionOk="0">
                  <a:moveTo>
                    <a:pt x="1194" y="1"/>
                  </a:moveTo>
                  <a:cubicBezTo>
                    <a:pt x="1073" y="1"/>
                    <a:pt x="951" y="82"/>
                    <a:pt x="951" y="244"/>
                  </a:cubicBezTo>
                  <a:lnTo>
                    <a:pt x="951" y="522"/>
                  </a:lnTo>
                  <a:cubicBezTo>
                    <a:pt x="1" y="707"/>
                    <a:pt x="140" y="2144"/>
                    <a:pt x="1113" y="2144"/>
                  </a:cubicBezTo>
                  <a:lnTo>
                    <a:pt x="1275" y="2144"/>
                  </a:lnTo>
                  <a:cubicBezTo>
                    <a:pt x="1693" y="2191"/>
                    <a:pt x="1693" y="2793"/>
                    <a:pt x="1275" y="2840"/>
                  </a:cubicBezTo>
                  <a:lnTo>
                    <a:pt x="1044" y="2840"/>
                  </a:lnTo>
                  <a:cubicBezTo>
                    <a:pt x="881" y="2840"/>
                    <a:pt x="766" y="2724"/>
                    <a:pt x="766" y="2585"/>
                  </a:cubicBezTo>
                  <a:cubicBezTo>
                    <a:pt x="766" y="2422"/>
                    <a:pt x="650" y="2341"/>
                    <a:pt x="534" y="2341"/>
                  </a:cubicBezTo>
                  <a:cubicBezTo>
                    <a:pt x="418" y="2341"/>
                    <a:pt x="302" y="2422"/>
                    <a:pt x="302" y="2585"/>
                  </a:cubicBezTo>
                  <a:cubicBezTo>
                    <a:pt x="302" y="2955"/>
                    <a:pt x="603" y="3280"/>
                    <a:pt x="974" y="3303"/>
                  </a:cubicBezTo>
                  <a:lnTo>
                    <a:pt x="974" y="3558"/>
                  </a:lnTo>
                  <a:cubicBezTo>
                    <a:pt x="974" y="3720"/>
                    <a:pt x="1096" y="3801"/>
                    <a:pt x="1217" y="3801"/>
                  </a:cubicBezTo>
                  <a:cubicBezTo>
                    <a:pt x="1339" y="3801"/>
                    <a:pt x="1461" y="3720"/>
                    <a:pt x="1461" y="3558"/>
                  </a:cubicBezTo>
                  <a:lnTo>
                    <a:pt x="1461" y="3303"/>
                  </a:lnTo>
                  <a:cubicBezTo>
                    <a:pt x="2411" y="3094"/>
                    <a:pt x="2295" y="1681"/>
                    <a:pt x="1299" y="1681"/>
                  </a:cubicBezTo>
                  <a:lnTo>
                    <a:pt x="1136" y="1681"/>
                  </a:lnTo>
                  <a:cubicBezTo>
                    <a:pt x="719" y="1634"/>
                    <a:pt x="719" y="1032"/>
                    <a:pt x="1136" y="986"/>
                  </a:cubicBezTo>
                  <a:lnTo>
                    <a:pt x="1391" y="986"/>
                  </a:lnTo>
                  <a:cubicBezTo>
                    <a:pt x="1530" y="986"/>
                    <a:pt x="1646" y="1101"/>
                    <a:pt x="1646" y="1240"/>
                  </a:cubicBezTo>
                  <a:lnTo>
                    <a:pt x="1646" y="1403"/>
                  </a:lnTo>
                  <a:cubicBezTo>
                    <a:pt x="1646" y="1542"/>
                    <a:pt x="1739" y="1658"/>
                    <a:pt x="1878" y="1658"/>
                  </a:cubicBezTo>
                  <a:cubicBezTo>
                    <a:pt x="1994" y="1658"/>
                    <a:pt x="2110" y="1542"/>
                    <a:pt x="2110" y="1403"/>
                  </a:cubicBezTo>
                  <a:lnTo>
                    <a:pt x="2110" y="1240"/>
                  </a:lnTo>
                  <a:cubicBezTo>
                    <a:pt x="2110" y="870"/>
                    <a:pt x="1808" y="545"/>
                    <a:pt x="1438" y="499"/>
                  </a:cubicBezTo>
                  <a:lnTo>
                    <a:pt x="1438" y="244"/>
                  </a:lnTo>
                  <a:cubicBezTo>
                    <a:pt x="1438" y="82"/>
                    <a:pt x="1316" y="1"/>
                    <a:pt x="1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72"/>
            <p:cNvSpPr/>
            <p:nvPr/>
          </p:nvSpPr>
          <p:spPr>
            <a:xfrm>
              <a:off x="5113775" y="2235375"/>
              <a:ext cx="166325" cy="210775"/>
            </a:xfrm>
            <a:custGeom>
              <a:avLst/>
              <a:gdLst/>
              <a:ahLst/>
              <a:cxnLst/>
              <a:rect l="l" t="t" r="r" b="b"/>
              <a:pathLst>
                <a:path w="6653" h="8431" extrusionOk="0">
                  <a:moveTo>
                    <a:pt x="3315" y="597"/>
                  </a:moveTo>
                  <a:lnTo>
                    <a:pt x="5841" y="3332"/>
                  </a:lnTo>
                  <a:lnTo>
                    <a:pt x="789" y="3332"/>
                  </a:lnTo>
                  <a:lnTo>
                    <a:pt x="3315" y="597"/>
                  </a:lnTo>
                  <a:close/>
                  <a:moveTo>
                    <a:pt x="3848" y="5626"/>
                  </a:moveTo>
                  <a:lnTo>
                    <a:pt x="3848" y="7967"/>
                  </a:lnTo>
                  <a:lnTo>
                    <a:pt x="2782" y="7967"/>
                  </a:lnTo>
                  <a:lnTo>
                    <a:pt x="2782" y="5626"/>
                  </a:lnTo>
                  <a:close/>
                  <a:moveTo>
                    <a:pt x="6166" y="3819"/>
                  </a:moveTo>
                  <a:lnTo>
                    <a:pt x="6166" y="7967"/>
                  </a:lnTo>
                  <a:lnTo>
                    <a:pt x="4335" y="7967"/>
                  </a:lnTo>
                  <a:lnTo>
                    <a:pt x="4335" y="5372"/>
                  </a:lnTo>
                  <a:cubicBezTo>
                    <a:pt x="4335" y="5256"/>
                    <a:pt x="4242" y="5140"/>
                    <a:pt x="4103" y="5140"/>
                  </a:cubicBezTo>
                  <a:lnTo>
                    <a:pt x="2550" y="5140"/>
                  </a:lnTo>
                  <a:cubicBezTo>
                    <a:pt x="2434" y="5140"/>
                    <a:pt x="2318" y="5256"/>
                    <a:pt x="2318" y="5372"/>
                  </a:cubicBezTo>
                  <a:lnTo>
                    <a:pt x="2318" y="7967"/>
                  </a:lnTo>
                  <a:lnTo>
                    <a:pt x="488" y="7967"/>
                  </a:lnTo>
                  <a:lnTo>
                    <a:pt x="488" y="3819"/>
                  </a:lnTo>
                  <a:close/>
                  <a:moveTo>
                    <a:pt x="3327" y="1"/>
                  </a:moveTo>
                  <a:cubicBezTo>
                    <a:pt x="3263" y="1"/>
                    <a:pt x="3199" y="30"/>
                    <a:pt x="3153" y="88"/>
                  </a:cubicBezTo>
                  <a:lnTo>
                    <a:pt x="70" y="3425"/>
                  </a:lnTo>
                  <a:cubicBezTo>
                    <a:pt x="24" y="3471"/>
                    <a:pt x="1" y="3518"/>
                    <a:pt x="1" y="3587"/>
                  </a:cubicBezTo>
                  <a:lnTo>
                    <a:pt x="1" y="8199"/>
                  </a:lnTo>
                  <a:cubicBezTo>
                    <a:pt x="1" y="8338"/>
                    <a:pt x="117" y="8431"/>
                    <a:pt x="233" y="8431"/>
                  </a:cubicBezTo>
                  <a:lnTo>
                    <a:pt x="6397" y="8431"/>
                  </a:lnTo>
                  <a:cubicBezTo>
                    <a:pt x="6536" y="8431"/>
                    <a:pt x="6629" y="8338"/>
                    <a:pt x="6652" y="8199"/>
                  </a:cubicBezTo>
                  <a:lnTo>
                    <a:pt x="6652" y="3564"/>
                  </a:lnTo>
                  <a:cubicBezTo>
                    <a:pt x="6629" y="3518"/>
                    <a:pt x="6606" y="3471"/>
                    <a:pt x="6583" y="3425"/>
                  </a:cubicBezTo>
                  <a:lnTo>
                    <a:pt x="3500" y="88"/>
                  </a:lnTo>
                  <a:cubicBezTo>
                    <a:pt x="3454" y="30"/>
                    <a:pt x="3390" y="1"/>
                    <a:pt x="3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72"/>
            <p:cNvSpPr/>
            <p:nvPr/>
          </p:nvSpPr>
          <p:spPr>
            <a:xfrm>
              <a:off x="5390725" y="2280425"/>
              <a:ext cx="19150" cy="12200"/>
            </a:xfrm>
            <a:custGeom>
              <a:avLst/>
              <a:gdLst/>
              <a:ahLst/>
              <a:cxnLst/>
              <a:rect l="l" t="t" r="r" b="b"/>
              <a:pathLst>
                <a:path w="766" h="488" extrusionOk="0">
                  <a:moveTo>
                    <a:pt x="325" y="1"/>
                  </a:moveTo>
                  <a:cubicBezTo>
                    <a:pt x="1" y="1"/>
                    <a:pt x="1" y="487"/>
                    <a:pt x="325" y="487"/>
                  </a:cubicBezTo>
                  <a:lnTo>
                    <a:pt x="464" y="487"/>
                  </a:lnTo>
                  <a:cubicBezTo>
                    <a:pt x="765" y="487"/>
                    <a:pt x="765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72"/>
            <p:cNvSpPr/>
            <p:nvPr/>
          </p:nvSpPr>
          <p:spPr>
            <a:xfrm>
              <a:off x="5339750" y="2299300"/>
              <a:ext cx="16825" cy="17650"/>
            </a:xfrm>
            <a:custGeom>
              <a:avLst/>
              <a:gdLst/>
              <a:ahLst/>
              <a:cxnLst/>
              <a:rect l="l" t="t" r="r" b="b"/>
              <a:pathLst>
                <a:path w="673" h="706" extrusionOk="0">
                  <a:moveTo>
                    <a:pt x="395" y="1"/>
                  </a:moveTo>
                  <a:cubicBezTo>
                    <a:pt x="312" y="1"/>
                    <a:pt x="233" y="47"/>
                    <a:pt x="186" y="126"/>
                  </a:cubicBezTo>
                  <a:cubicBezTo>
                    <a:pt x="139" y="196"/>
                    <a:pt x="93" y="288"/>
                    <a:pt x="70" y="381"/>
                  </a:cubicBezTo>
                  <a:cubicBezTo>
                    <a:pt x="0" y="543"/>
                    <a:pt x="116" y="706"/>
                    <a:pt x="278" y="706"/>
                  </a:cubicBezTo>
                  <a:cubicBezTo>
                    <a:pt x="348" y="706"/>
                    <a:pt x="417" y="682"/>
                    <a:pt x="464" y="613"/>
                  </a:cubicBezTo>
                  <a:cubicBezTo>
                    <a:pt x="487" y="590"/>
                    <a:pt x="510" y="543"/>
                    <a:pt x="533" y="497"/>
                  </a:cubicBezTo>
                  <a:cubicBezTo>
                    <a:pt x="556" y="451"/>
                    <a:pt x="580" y="404"/>
                    <a:pt x="603" y="358"/>
                  </a:cubicBezTo>
                  <a:cubicBezTo>
                    <a:pt x="672" y="242"/>
                    <a:pt x="626" y="103"/>
                    <a:pt x="510" y="34"/>
                  </a:cubicBezTo>
                  <a:cubicBezTo>
                    <a:pt x="473" y="11"/>
                    <a:pt x="433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72"/>
            <p:cNvSpPr/>
            <p:nvPr/>
          </p:nvSpPr>
          <p:spPr>
            <a:xfrm>
              <a:off x="5477150" y="2367475"/>
              <a:ext cx="20800" cy="16675"/>
            </a:xfrm>
            <a:custGeom>
              <a:avLst/>
              <a:gdLst/>
              <a:ahLst/>
              <a:cxnLst/>
              <a:rect l="l" t="t" r="r" b="b"/>
              <a:pathLst>
                <a:path w="832" h="667" extrusionOk="0">
                  <a:moveTo>
                    <a:pt x="361" y="0"/>
                  </a:moveTo>
                  <a:cubicBezTo>
                    <a:pt x="161" y="0"/>
                    <a:pt x="0" y="253"/>
                    <a:pt x="182" y="435"/>
                  </a:cubicBezTo>
                  <a:cubicBezTo>
                    <a:pt x="229" y="482"/>
                    <a:pt x="298" y="528"/>
                    <a:pt x="321" y="574"/>
                  </a:cubicBezTo>
                  <a:cubicBezTo>
                    <a:pt x="368" y="644"/>
                    <a:pt x="437" y="667"/>
                    <a:pt x="530" y="667"/>
                  </a:cubicBezTo>
                  <a:cubicBezTo>
                    <a:pt x="715" y="667"/>
                    <a:pt x="831" y="435"/>
                    <a:pt x="715" y="296"/>
                  </a:cubicBezTo>
                  <a:cubicBezTo>
                    <a:pt x="646" y="203"/>
                    <a:pt x="576" y="134"/>
                    <a:pt x="530" y="64"/>
                  </a:cubicBezTo>
                  <a:cubicBezTo>
                    <a:pt x="475" y="19"/>
                    <a:pt x="417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72"/>
            <p:cNvSpPr/>
            <p:nvPr/>
          </p:nvSpPr>
          <p:spPr>
            <a:xfrm>
              <a:off x="5339175" y="2329575"/>
              <a:ext cx="16225" cy="17500"/>
            </a:xfrm>
            <a:custGeom>
              <a:avLst/>
              <a:gdLst/>
              <a:ahLst/>
              <a:cxnLst/>
              <a:rect l="l" t="t" r="r" b="b"/>
              <a:pathLst>
                <a:path w="649" h="700" extrusionOk="0">
                  <a:moveTo>
                    <a:pt x="254" y="0"/>
                  </a:moveTo>
                  <a:cubicBezTo>
                    <a:pt x="239" y="0"/>
                    <a:pt x="224" y="1"/>
                    <a:pt x="209" y="4"/>
                  </a:cubicBezTo>
                  <a:cubicBezTo>
                    <a:pt x="70" y="51"/>
                    <a:pt x="0" y="167"/>
                    <a:pt x="46" y="306"/>
                  </a:cubicBezTo>
                  <a:cubicBezTo>
                    <a:pt x="70" y="398"/>
                    <a:pt x="116" y="491"/>
                    <a:pt x="162" y="584"/>
                  </a:cubicBezTo>
                  <a:cubicBezTo>
                    <a:pt x="209" y="653"/>
                    <a:pt x="278" y="700"/>
                    <a:pt x="348" y="700"/>
                  </a:cubicBezTo>
                  <a:cubicBezTo>
                    <a:pt x="533" y="700"/>
                    <a:pt x="649" y="514"/>
                    <a:pt x="579" y="352"/>
                  </a:cubicBezTo>
                  <a:lnTo>
                    <a:pt x="579" y="352"/>
                  </a:lnTo>
                  <a:lnTo>
                    <a:pt x="579" y="375"/>
                  </a:lnTo>
                  <a:cubicBezTo>
                    <a:pt x="533" y="306"/>
                    <a:pt x="510" y="236"/>
                    <a:pt x="487" y="167"/>
                  </a:cubicBezTo>
                  <a:cubicBezTo>
                    <a:pt x="467" y="66"/>
                    <a:pt x="359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72"/>
            <p:cNvSpPr/>
            <p:nvPr/>
          </p:nvSpPr>
          <p:spPr>
            <a:xfrm>
              <a:off x="5320050" y="2434550"/>
              <a:ext cx="22025" cy="11600"/>
            </a:xfrm>
            <a:custGeom>
              <a:avLst/>
              <a:gdLst/>
              <a:ahLst/>
              <a:cxnLst/>
              <a:rect l="l" t="t" r="r" b="b"/>
              <a:pathLst>
                <a:path w="881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556" y="464"/>
                  </a:lnTo>
                  <a:cubicBezTo>
                    <a:pt x="881" y="464"/>
                    <a:pt x="881" y="0"/>
                    <a:pt x="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72"/>
            <p:cNvSpPr/>
            <p:nvPr/>
          </p:nvSpPr>
          <p:spPr>
            <a:xfrm>
              <a:off x="5350750" y="2434525"/>
              <a:ext cx="22050" cy="11625"/>
            </a:xfrm>
            <a:custGeom>
              <a:avLst/>
              <a:gdLst/>
              <a:ahLst/>
              <a:cxnLst/>
              <a:rect l="l" t="t" r="r" b="b"/>
              <a:pathLst>
                <a:path w="882" h="465" extrusionOk="0">
                  <a:moveTo>
                    <a:pt x="600" y="0"/>
                  </a:moveTo>
                  <a:cubicBezTo>
                    <a:pt x="594" y="0"/>
                    <a:pt x="587" y="1"/>
                    <a:pt x="580" y="1"/>
                  </a:cubicBezTo>
                  <a:lnTo>
                    <a:pt x="325" y="1"/>
                  </a:lnTo>
                  <a:cubicBezTo>
                    <a:pt x="1" y="1"/>
                    <a:pt x="1" y="465"/>
                    <a:pt x="325" y="465"/>
                  </a:cubicBezTo>
                  <a:lnTo>
                    <a:pt x="580" y="465"/>
                  </a:lnTo>
                  <a:cubicBezTo>
                    <a:pt x="874" y="465"/>
                    <a:pt x="881" y="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72"/>
            <p:cNvSpPr/>
            <p:nvPr/>
          </p:nvSpPr>
          <p:spPr>
            <a:xfrm>
              <a:off x="5413325" y="2434550"/>
              <a:ext cx="22050" cy="11600"/>
            </a:xfrm>
            <a:custGeom>
              <a:avLst/>
              <a:gdLst/>
              <a:ahLst/>
              <a:cxnLst/>
              <a:rect l="l" t="t" r="r" b="b"/>
              <a:pathLst>
                <a:path w="882" h="464" extrusionOk="0">
                  <a:moveTo>
                    <a:pt x="302" y="0"/>
                  </a:moveTo>
                  <a:cubicBezTo>
                    <a:pt x="0" y="0"/>
                    <a:pt x="0" y="464"/>
                    <a:pt x="302" y="464"/>
                  </a:cubicBezTo>
                  <a:lnTo>
                    <a:pt x="557" y="464"/>
                  </a:lnTo>
                  <a:cubicBezTo>
                    <a:pt x="881" y="464"/>
                    <a:pt x="881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72"/>
            <p:cNvSpPr/>
            <p:nvPr/>
          </p:nvSpPr>
          <p:spPr>
            <a:xfrm>
              <a:off x="5418550" y="2357475"/>
              <a:ext cx="22025" cy="12200"/>
            </a:xfrm>
            <a:custGeom>
              <a:avLst/>
              <a:gdLst/>
              <a:ahLst/>
              <a:cxnLst/>
              <a:rect l="l" t="t" r="r" b="b"/>
              <a:pathLst>
                <a:path w="881" h="488" extrusionOk="0">
                  <a:moveTo>
                    <a:pt x="325" y="1"/>
                  </a:moveTo>
                  <a:cubicBezTo>
                    <a:pt x="0" y="1"/>
                    <a:pt x="0" y="488"/>
                    <a:pt x="325" y="488"/>
                  </a:cubicBezTo>
                  <a:lnTo>
                    <a:pt x="556" y="488"/>
                  </a:lnTo>
                  <a:cubicBezTo>
                    <a:pt x="881" y="488"/>
                    <a:pt x="881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72"/>
            <p:cNvSpPr/>
            <p:nvPr/>
          </p:nvSpPr>
          <p:spPr>
            <a:xfrm>
              <a:off x="5449250" y="2357475"/>
              <a:ext cx="22025" cy="12200"/>
            </a:xfrm>
            <a:custGeom>
              <a:avLst/>
              <a:gdLst/>
              <a:ahLst/>
              <a:cxnLst/>
              <a:rect l="l" t="t" r="r" b="b"/>
              <a:pathLst>
                <a:path w="881" h="488" extrusionOk="0">
                  <a:moveTo>
                    <a:pt x="325" y="1"/>
                  </a:moveTo>
                  <a:cubicBezTo>
                    <a:pt x="0" y="1"/>
                    <a:pt x="0" y="488"/>
                    <a:pt x="325" y="488"/>
                  </a:cubicBezTo>
                  <a:lnTo>
                    <a:pt x="580" y="488"/>
                  </a:lnTo>
                  <a:cubicBezTo>
                    <a:pt x="881" y="464"/>
                    <a:pt x="881" y="47"/>
                    <a:pt x="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72"/>
            <p:cNvSpPr/>
            <p:nvPr/>
          </p:nvSpPr>
          <p:spPr>
            <a:xfrm>
              <a:off x="5475325" y="2423525"/>
              <a:ext cx="17975" cy="16050"/>
            </a:xfrm>
            <a:custGeom>
              <a:avLst/>
              <a:gdLst/>
              <a:ahLst/>
              <a:cxnLst/>
              <a:rect l="l" t="t" r="r" b="b"/>
              <a:pathLst>
                <a:path w="719" h="642" extrusionOk="0">
                  <a:moveTo>
                    <a:pt x="452" y="1"/>
                  </a:moveTo>
                  <a:cubicBezTo>
                    <a:pt x="388" y="1"/>
                    <a:pt x="325" y="24"/>
                    <a:pt x="278" y="70"/>
                  </a:cubicBezTo>
                  <a:cubicBezTo>
                    <a:pt x="232" y="117"/>
                    <a:pt x="186" y="163"/>
                    <a:pt x="116" y="209"/>
                  </a:cubicBezTo>
                  <a:cubicBezTo>
                    <a:pt x="23" y="279"/>
                    <a:pt x="0" y="418"/>
                    <a:pt x="47" y="511"/>
                  </a:cubicBezTo>
                  <a:cubicBezTo>
                    <a:pt x="91" y="600"/>
                    <a:pt x="174" y="641"/>
                    <a:pt x="258" y="641"/>
                  </a:cubicBezTo>
                  <a:cubicBezTo>
                    <a:pt x="305" y="641"/>
                    <a:pt x="353" y="628"/>
                    <a:pt x="394" y="603"/>
                  </a:cubicBezTo>
                  <a:cubicBezTo>
                    <a:pt x="487" y="534"/>
                    <a:pt x="556" y="487"/>
                    <a:pt x="626" y="418"/>
                  </a:cubicBezTo>
                  <a:cubicBezTo>
                    <a:pt x="719" y="325"/>
                    <a:pt x="719" y="163"/>
                    <a:pt x="626" y="70"/>
                  </a:cubicBezTo>
                  <a:cubicBezTo>
                    <a:pt x="580" y="24"/>
                    <a:pt x="516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72"/>
            <p:cNvSpPr/>
            <p:nvPr/>
          </p:nvSpPr>
          <p:spPr>
            <a:xfrm>
              <a:off x="5491550" y="2395650"/>
              <a:ext cx="12750" cy="18050"/>
            </a:xfrm>
            <a:custGeom>
              <a:avLst/>
              <a:gdLst/>
              <a:ahLst/>
              <a:cxnLst/>
              <a:rect l="l" t="t" r="r" b="b"/>
              <a:pathLst>
                <a:path w="510" h="722" extrusionOk="0">
                  <a:moveTo>
                    <a:pt x="308" y="0"/>
                  </a:moveTo>
                  <a:cubicBezTo>
                    <a:pt x="298" y="0"/>
                    <a:pt x="288" y="1"/>
                    <a:pt x="278" y="3"/>
                  </a:cubicBezTo>
                  <a:cubicBezTo>
                    <a:pt x="139" y="3"/>
                    <a:pt x="23" y="96"/>
                    <a:pt x="23" y="235"/>
                  </a:cubicBezTo>
                  <a:lnTo>
                    <a:pt x="23" y="258"/>
                  </a:lnTo>
                  <a:cubicBezTo>
                    <a:pt x="23" y="305"/>
                    <a:pt x="23" y="374"/>
                    <a:pt x="23" y="444"/>
                  </a:cubicBezTo>
                  <a:cubicBezTo>
                    <a:pt x="0" y="583"/>
                    <a:pt x="93" y="699"/>
                    <a:pt x="209" y="722"/>
                  </a:cubicBezTo>
                  <a:lnTo>
                    <a:pt x="255" y="722"/>
                  </a:lnTo>
                  <a:cubicBezTo>
                    <a:pt x="371" y="722"/>
                    <a:pt x="464" y="629"/>
                    <a:pt x="487" y="513"/>
                  </a:cubicBezTo>
                  <a:cubicBezTo>
                    <a:pt x="510" y="421"/>
                    <a:pt x="510" y="328"/>
                    <a:pt x="510" y="258"/>
                  </a:cubicBezTo>
                  <a:lnTo>
                    <a:pt x="510" y="235"/>
                  </a:lnTo>
                  <a:cubicBezTo>
                    <a:pt x="510" y="108"/>
                    <a:pt x="413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72"/>
            <p:cNvSpPr/>
            <p:nvPr/>
          </p:nvSpPr>
          <p:spPr>
            <a:xfrm>
              <a:off x="5444025" y="2434525"/>
              <a:ext cx="22050" cy="11625"/>
            </a:xfrm>
            <a:custGeom>
              <a:avLst/>
              <a:gdLst/>
              <a:ahLst/>
              <a:cxnLst/>
              <a:rect l="l" t="t" r="r" b="b"/>
              <a:pathLst>
                <a:path w="882" h="465" extrusionOk="0">
                  <a:moveTo>
                    <a:pt x="601" y="0"/>
                  </a:moveTo>
                  <a:cubicBezTo>
                    <a:pt x="594" y="0"/>
                    <a:pt x="587" y="1"/>
                    <a:pt x="580" y="1"/>
                  </a:cubicBezTo>
                  <a:lnTo>
                    <a:pt x="325" y="1"/>
                  </a:lnTo>
                  <a:cubicBezTo>
                    <a:pt x="1" y="1"/>
                    <a:pt x="1" y="465"/>
                    <a:pt x="325" y="465"/>
                  </a:cubicBezTo>
                  <a:lnTo>
                    <a:pt x="580" y="465"/>
                  </a:lnTo>
                  <a:cubicBezTo>
                    <a:pt x="874" y="465"/>
                    <a:pt x="881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72"/>
            <p:cNvSpPr/>
            <p:nvPr/>
          </p:nvSpPr>
          <p:spPr>
            <a:xfrm>
              <a:off x="5356350" y="2352725"/>
              <a:ext cx="23300" cy="14950"/>
            </a:xfrm>
            <a:custGeom>
              <a:avLst/>
              <a:gdLst/>
              <a:ahLst/>
              <a:cxnLst/>
              <a:rect l="l" t="t" r="r" b="b"/>
              <a:pathLst>
                <a:path w="932" h="598" extrusionOk="0">
                  <a:moveTo>
                    <a:pt x="338" y="1"/>
                  </a:moveTo>
                  <a:cubicBezTo>
                    <a:pt x="122" y="1"/>
                    <a:pt x="1" y="329"/>
                    <a:pt x="240" y="469"/>
                  </a:cubicBezTo>
                  <a:cubicBezTo>
                    <a:pt x="310" y="515"/>
                    <a:pt x="402" y="538"/>
                    <a:pt x="495" y="585"/>
                  </a:cubicBezTo>
                  <a:cubicBezTo>
                    <a:pt x="522" y="593"/>
                    <a:pt x="548" y="597"/>
                    <a:pt x="573" y="597"/>
                  </a:cubicBezTo>
                  <a:cubicBezTo>
                    <a:pt x="822" y="597"/>
                    <a:pt x="931" y="206"/>
                    <a:pt x="657" y="121"/>
                  </a:cubicBezTo>
                  <a:cubicBezTo>
                    <a:pt x="588" y="98"/>
                    <a:pt x="518" y="75"/>
                    <a:pt x="449" y="29"/>
                  </a:cubicBezTo>
                  <a:cubicBezTo>
                    <a:pt x="410" y="9"/>
                    <a:pt x="37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72"/>
            <p:cNvSpPr/>
            <p:nvPr/>
          </p:nvSpPr>
          <p:spPr>
            <a:xfrm>
              <a:off x="5361175" y="2281475"/>
              <a:ext cx="19725" cy="14050"/>
            </a:xfrm>
            <a:custGeom>
              <a:avLst/>
              <a:gdLst/>
              <a:ahLst/>
              <a:cxnLst/>
              <a:rect l="l" t="t" r="r" b="b"/>
              <a:pathLst>
                <a:path w="789" h="562" extrusionOk="0">
                  <a:moveTo>
                    <a:pt x="509" y="1"/>
                  </a:moveTo>
                  <a:cubicBezTo>
                    <a:pt x="494" y="1"/>
                    <a:pt x="479" y="2"/>
                    <a:pt x="464" y="5"/>
                  </a:cubicBezTo>
                  <a:cubicBezTo>
                    <a:pt x="372" y="28"/>
                    <a:pt x="279" y="51"/>
                    <a:pt x="186" y="98"/>
                  </a:cubicBezTo>
                  <a:cubicBezTo>
                    <a:pt x="70" y="144"/>
                    <a:pt x="1" y="283"/>
                    <a:pt x="47" y="399"/>
                  </a:cubicBezTo>
                  <a:cubicBezTo>
                    <a:pt x="93" y="492"/>
                    <a:pt x="186" y="561"/>
                    <a:pt x="279" y="561"/>
                  </a:cubicBezTo>
                  <a:cubicBezTo>
                    <a:pt x="302" y="561"/>
                    <a:pt x="348" y="538"/>
                    <a:pt x="372" y="538"/>
                  </a:cubicBezTo>
                  <a:cubicBezTo>
                    <a:pt x="441" y="515"/>
                    <a:pt x="511" y="492"/>
                    <a:pt x="557" y="468"/>
                  </a:cubicBezTo>
                  <a:cubicBezTo>
                    <a:pt x="696" y="445"/>
                    <a:pt x="789" y="306"/>
                    <a:pt x="742" y="190"/>
                  </a:cubicBezTo>
                  <a:cubicBezTo>
                    <a:pt x="722" y="69"/>
                    <a:pt x="614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72"/>
            <p:cNvSpPr/>
            <p:nvPr/>
          </p:nvSpPr>
          <p:spPr>
            <a:xfrm>
              <a:off x="5387250" y="2357475"/>
              <a:ext cx="22050" cy="12200"/>
            </a:xfrm>
            <a:custGeom>
              <a:avLst/>
              <a:gdLst/>
              <a:ahLst/>
              <a:cxnLst/>
              <a:rect l="l" t="t" r="r" b="b"/>
              <a:pathLst>
                <a:path w="882" h="488" extrusionOk="0">
                  <a:moveTo>
                    <a:pt x="325" y="1"/>
                  </a:moveTo>
                  <a:cubicBezTo>
                    <a:pt x="1" y="1"/>
                    <a:pt x="1" y="488"/>
                    <a:pt x="325" y="488"/>
                  </a:cubicBezTo>
                  <a:lnTo>
                    <a:pt x="580" y="488"/>
                  </a:lnTo>
                  <a:cubicBezTo>
                    <a:pt x="881" y="488"/>
                    <a:pt x="881" y="1"/>
                    <a:pt x="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72"/>
            <p:cNvSpPr/>
            <p:nvPr/>
          </p:nvSpPr>
          <p:spPr>
            <a:xfrm>
              <a:off x="5382050" y="2434525"/>
              <a:ext cx="22025" cy="11625"/>
            </a:xfrm>
            <a:custGeom>
              <a:avLst/>
              <a:gdLst/>
              <a:ahLst/>
              <a:cxnLst/>
              <a:rect l="l" t="t" r="r" b="b"/>
              <a:pathLst>
                <a:path w="881" h="465" extrusionOk="0">
                  <a:moveTo>
                    <a:pt x="578" y="0"/>
                  </a:moveTo>
                  <a:cubicBezTo>
                    <a:pt x="571" y="0"/>
                    <a:pt x="564" y="1"/>
                    <a:pt x="556" y="1"/>
                  </a:cubicBezTo>
                  <a:lnTo>
                    <a:pt x="324" y="1"/>
                  </a:lnTo>
                  <a:cubicBezTo>
                    <a:pt x="0" y="1"/>
                    <a:pt x="0" y="465"/>
                    <a:pt x="324" y="465"/>
                  </a:cubicBezTo>
                  <a:lnTo>
                    <a:pt x="556" y="465"/>
                  </a:lnTo>
                  <a:cubicBezTo>
                    <a:pt x="873" y="465"/>
                    <a:pt x="881" y="0"/>
                    <a:pt x="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72"/>
            <p:cNvSpPr/>
            <p:nvPr/>
          </p:nvSpPr>
          <p:spPr>
            <a:xfrm>
              <a:off x="5291650" y="2434525"/>
              <a:ext cx="19150" cy="11625"/>
            </a:xfrm>
            <a:custGeom>
              <a:avLst/>
              <a:gdLst/>
              <a:ahLst/>
              <a:cxnLst/>
              <a:rect l="l" t="t" r="r" b="b"/>
              <a:pathLst>
                <a:path w="766" h="465" extrusionOk="0">
                  <a:moveTo>
                    <a:pt x="463" y="0"/>
                  </a:moveTo>
                  <a:cubicBezTo>
                    <a:pt x="456" y="0"/>
                    <a:pt x="449" y="1"/>
                    <a:pt x="441" y="1"/>
                  </a:cubicBezTo>
                  <a:lnTo>
                    <a:pt x="302" y="1"/>
                  </a:lnTo>
                  <a:cubicBezTo>
                    <a:pt x="1" y="1"/>
                    <a:pt x="1" y="465"/>
                    <a:pt x="302" y="465"/>
                  </a:cubicBezTo>
                  <a:lnTo>
                    <a:pt x="441" y="465"/>
                  </a:lnTo>
                  <a:cubicBezTo>
                    <a:pt x="758" y="465"/>
                    <a:pt x="765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1" name="Google Shape;5211;p72"/>
          <p:cNvGrpSpPr/>
          <p:nvPr/>
        </p:nvGrpSpPr>
        <p:grpSpPr>
          <a:xfrm>
            <a:off x="5423704" y="2754031"/>
            <a:ext cx="410825" cy="397500"/>
            <a:chOff x="5318875" y="2679625"/>
            <a:chExt cx="410825" cy="397500"/>
          </a:xfrm>
        </p:grpSpPr>
        <p:sp>
          <p:nvSpPr>
            <p:cNvPr id="5212" name="Google Shape;5212;p72"/>
            <p:cNvSpPr/>
            <p:nvPr/>
          </p:nvSpPr>
          <p:spPr>
            <a:xfrm>
              <a:off x="5318875" y="2679625"/>
              <a:ext cx="410825" cy="397500"/>
            </a:xfrm>
            <a:custGeom>
              <a:avLst/>
              <a:gdLst/>
              <a:ahLst/>
              <a:cxnLst/>
              <a:rect l="l" t="t" r="r" b="b"/>
              <a:pathLst>
                <a:path w="16433" h="15900" extrusionOk="0">
                  <a:moveTo>
                    <a:pt x="4103" y="7926"/>
                  </a:moveTo>
                  <a:cubicBezTo>
                    <a:pt x="6096" y="7926"/>
                    <a:pt x="7718" y="9433"/>
                    <a:pt x="7718" y="11287"/>
                  </a:cubicBezTo>
                  <a:cubicBezTo>
                    <a:pt x="7718" y="13141"/>
                    <a:pt x="6096" y="14647"/>
                    <a:pt x="4103" y="14647"/>
                  </a:cubicBezTo>
                  <a:cubicBezTo>
                    <a:pt x="3639" y="14647"/>
                    <a:pt x="3176" y="14577"/>
                    <a:pt x="2736" y="14415"/>
                  </a:cubicBezTo>
                  <a:cubicBezTo>
                    <a:pt x="2701" y="14392"/>
                    <a:pt x="2666" y="14380"/>
                    <a:pt x="2631" y="14380"/>
                  </a:cubicBezTo>
                  <a:cubicBezTo>
                    <a:pt x="2597" y="14380"/>
                    <a:pt x="2562" y="14392"/>
                    <a:pt x="2527" y="14415"/>
                  </a:cubicBezTo>
                  <a:lnTo>
                    <a:pt x="1206" y="15134"/>
                  </a:lnTo>
                  <a:lnTo>
                    <a:pt x="1206" y="15134"/>
                  </a:lnTo>
                  <a:lnTo>
                    <a:pt x="1623" y="13928"/>
                  </a:lnTo>
                  <a:cubicBezTo>
                    <a:pt x="1670" y="13859"/>
                    <a:pt x="1646" y="13743"/>
                    <a:pt x="1577" y="13674"/>
                  </a:cubicBezTo>
                  <a:cubicBezTo>
                    <a:pt x="882" y="13071"/>
                    <a:pt x="488" y="12190"/>
                    <a:pt x="488" y="11287"/>
                  </a:cubicBezTo>
                  <a:cubicBezTo>
                    <a:pt x="488" y="9433"/>
                    <a:pt x="2110" y="7926"/>
                    <a:pt x="4103" y="7926"/>
                  </a:cubicBezTo>
                  <a:close/>
                  <a:moveTo>
                    <a:pt x="6166" y="0"/>
                  </a:moveTo>
                  <a:cubicBezTo>
                    <a:pt x="4891" y="0"/>
                    <a:pt x="3848" y="1020"/>
                    <a:pt x="3848" y="2295"/>
                  </a:cubicBezTo>
                  <a:lnTo>
                    <a:pt x="3848" y="7463"/>
                  </a:lnTo>
                  <a:cubicBezTo>
                    <a:pt x="1716" y="7579"/>
                    <a:pt x="1" y="9247"/>
                    <a:pt x="1" y="11287"/>
                  </a:cubicBezTo>
                  <a:cubicBezTo>
                    <a:pt x="1" y="12283"/>
                    <a:pt x="395" y="13233"/>
                    <a:pt x="1113" y="13928"/>
                  </a:cubicBezTo>
                  <a:lnTo>
                    <a:pt x="534" y="15574"/>
                  </a:lnTo>
                  <a:cubicBezTo>
                    <a:pt x="477" y="15745"/>
                    <a:pt x="606" y="15900"/>
                    <a:pt x="757" y="15900"/>
                  </a:cubicBezTo>
                  <a:cubicBezTo>
                    <a:pt x="790" y="15900"/>
                    <a:pt x="825" y="15892"/>
                    <a:pt x="858" y="15875"/>
                  </a:cubicBezTo>
                  <a:lnTo>
                    <a:pt x="2666" y="14902"/>
                  </a:lnTo>
                  <a:cubicBezTo>
                    <a:pt x="3130" y="15041"/>
                    <a:pt x="3616" y="15134"/>
                    <a:pt x="4103" y="15134"/>
                  </a:cubicBezTo>
                  <a:cubicBezTo>
                    <a:pt x="6351" y="15134"/>
                    <a:pt x="8182" y="13419"/>
                    <a:pt x="8182" y="11287"/>
                  </a:cubicBezTo>
                  <a:lnTo>
                    <a:pt x="8182" y="11008"/>
                  </a:lnTo>
                  <a:lnTo>
                    <a:pt x="10175" y="11008"/>
                  </a:lnTo>
                  <a:lnTo>
                    <a:pt x="12168" y="13001"/>
                  </a:lnTo>
                  <a:cubicBezTo>
                    <a:pt x="12213" y="13047"/>
                    <a:pt x="12271" y="13068"/>
                    <a:pt x="12329" y="13068"/>
                  </a:cubicBezTo>
                  <a:cubicBezTo>
                    <a:pt x="12449" y="13068"/>
                    <a:pt x="12569" y="12980"/>
                    <a:pt x="12585" y="12839"/>
                  </a:cubicBezTo>
                  <a:lnTo>
                    <a:pt x="12585" y="11008"/>
                  </a:lnTo>
                  <a:lnTo>
                    <a:pt x="14138" y="11008"/>
                  </a:lnTo>
                  <a:cubicBezTo>
                    <a:pt x="15412" y="11008"/>
                    <a:pt x="16432" y="9989"/>
                    <a:pt x="16432" y="8714"/>
                  </a:cubicBezTo>
                  <a:lnTo>
                    <a:pt x="16432" y="5029"/>
                  </a:lnTo>
                  <a:cubicBezTo>
                    <a:pt x="16432" y="4890"/>
                    <a:pt x="16316" y="4774"/>
                    <a:pt x="16200" y="4774"/>
                  </a:cubicBezTo>
                  <a:lnTo>
                    <a:pt x="16177" y="4774"/>
                  </a:lnTo>
                  <a:cubicBezTo>
                    <a:pt x="16061" y="4774"/>
                    <a:pt x="15945" y="4890"/>
                    <a:pt x="15945" y="5029"/>
                  </a:cubicBezTo>
                  <a:lnTo>
                    <a:pt x="15945" y="8737"/>
                  </a:lnTo>
                  <a:cubicBezTo>
                    <a:pt x="15945" y="9734"/>
                    <a:pt x="15134" y="10545"/>
                    <a:pt x="14138" y="10545"/>
                  </a:cubicBezTo>
                  <a:lnTo>
                    <a:pt x="12330" y="10545"/>
                  </a:lnTo>
                  <a:cubicBezTo>
                    <a:pt x="12191" y="10545"/>
                    <a:pt x="12075" y="10661"/>
                    <a:pt x="12075" y="10777"/>
                  </a:cubicBezTo>
                  <a:lnTo>
                    <a:pt x="12075" y="12260"/>
                  </a:lnTo>
                  <a:lnTo>
                    <a:pt x="10430" y="10614"/>
                  </a:lnTo>
                  <a:cubicBezTo>
                    <a:pt x="10407" y="10568"/>
                    <a:pt x="10337" y="10545"/>
                    <a:pt x="10268" y="10545"/>
                  </a:cubicBezTo>
                  <a:lnTo>
                    <a:pt x="8112" y="10545"/>
                  </a:lnTo>
                  <a:cubicBezTo>
                    <a:pt x="7695" y="8784"/>
                    <a:pt x="6166" y="7532"/>
                    <a:pt x="4358" y="7463"/>
                  </a:cubicBezTo>
                  <a:lnTo>
                    <a:pt x="4358" y="2295"/>
                  </a:lnTo>
                  <a:cubicBezTo>
                    <a:pt x="4358" y="1275"/>
                    <a:pt x="5169" y="464"/>
                    <a:pt x="6166" y="464"/>
                  </a:cubicBezTo>
                  <a:lnTo>
                    <a:pt x="14138" y="464"/>
                  </a:lnTo>
                  <a:cubicBezTo>
                    <a:pt x="15134" y="464"/>
                    <a:pt x="15945" y="1275"/>
                    <a:pt x="15945" y="2295"/>
                  </a:cubicBezTo>
                  <a:lnTo>
                    <a:pt x="15945" y="3870"/>
                  </a:lnTo>
                  <a:cubicBezTo>
                    <a:pt x="15957" y="4033"/>
                    <a:pt x="16079" y="4114"/>
                    <a:pt x="16197" y="4114"/>
                  </a:cubicBezTo>
                  <a:cubicBezTo>
                    <a:pt x="16316" y="4114"/>
                    <a:pt x="16432" y="4033"/>
                    <a:pt x="16432" y="3870"/>
                  </a:cubicBezTo>
                  <a:lnTo>
                    <a:pt x="16432" y="2295"/>
                  </a:lnTo>
                  <a:cubicBezTo>
                    <a:pt x="16432" y="1020"/>
                    <a:pt x="15412" y="0"/>
                    <a:pt x="14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72"/>
            <p:cNvSpPr/>
            <p:nvPr/>
          </p:nvSpPr>
          <p:spPr>
            <a:xfrm>
              <a:off x="5485750" y="2705075"/>
              <a:ext cx="179625" cy="224275"/>
            </a:xfrm>
            <a:custGeom>
              <a:avLst/>
              <a:gdLst/>
              <a:ahLst/>
              <a:cxnLst/>
              <a:rect l="l" t="t" r="r" b="b"/>
              <a:pathLst>
                <a:path w="7185" h="8971" extrusionOk="0">
                  <a:moveTo>
                    <a:pt x="3593" y="489"/>
                  </a:moveTo>
                  <a:cubicBezTo>
                    <a:pt x="6304" y="489"/>
                    <a:pt x="7185" y="4150"/>
                    <a:pt x="4774" y="5379"/>
                  </a:cubicBezTo>
                  <a:cubicBezTo>
                    <a:pt x="4682" y="5425"/>
                    <a:pt x="4635" y="5494"/>
                    <a:pt x="4635" y="5587"/>
                  </a:cubicBezTo>
                  <a:lnTo>
                    <a:pt x="4635" y="6421"/>
                  </a:lnTo>
                  <a:lnTo>
                    <a:pt x="3824" y="6421"/>
                  </a:lnTo>
                  <a:lnTo>
                    <a:pt x="3824" y="3826"/>
                  </a:lnTo>
                  <a:lnTo>
                    <a:pt x="5122" y="3826"/>
                  </a:lnTo>
                  <a:cubicBezTo>
                    <a:pt x="5261" y="3826"/>
                    <a:pt x="5377" y="3710"/>
                    <a:pt x="5377" y="3594"/>
                  </a:cubicBezTo>
                  <a:lnTo>
                    <a:pt x="5377" y="3084"/>
                  </a:lnTo>
                  <a:cubicBezTo>
                    <a:pt x="5377" y="2922"/>
                    <a:pt x="5255" y="2841"/>
                    <a:pt x="5134" y="2841"/>
                  </a:cubicBezTo>
                  <a:cubicBezTo>
                    <a:pt x="5012" y="2841"/>
                    <a:pt x="4890" y="2922"/>
                    <a:pt x="4890" y="3084"/>
                  </a:cubicBezTo>
                  <a:lnTo>
                    <a:pt x="4890" y="3339"/>
                  </a:lnTo>
                  <a:lnTo>
                    <a:pt x="2272" y="3339"/>
                  </a:lnTo>
                  <a:lnTo>
                    <a:pt x="2272" y="3084"/>
                  </a:lnTo>
                  <a:cubicBezTo>
                    <a:pt x="2272" y="2945"/>
                    <a:pt x="2179" y="2829"/>
                    <a:pt x="2040" y="2829"/>
                  </a:cubicBezTo>
                  <a:cubicBezTo>
                    <a:pt x="1901" y="2829"/>
                    <a:pt x="1808" y="2945"/>
                    <a:pt x="1808" y="3084"/>
                  </a:cubicBezTo>
                  <a:lnTo>
                    <a:pt x="1808" y="3594"/>
                  </a:lnTo>
                  <a:cubicBezTo>
                    <a:pt x="1785" y="3710"/>
                    <a:pt x="1901" y="3826"/>
                    <a:pt x="2040" y="3826"/>
                  </a:cubicBezTo>
                  <a:lnTo>
                    <a:pt x="3338" y="3826"/>
                  </a:lnTo>
                  <a:lnTo>
                    <a:pt x="3338" y="6445"/>
                  </a:lnTo>
                  <a:lnTo>
                    <a:pt x="2550" y="6445"/>
                  </a:lnTo>
                  <a:lnTo>
                    <a:pt x="2550" y="5587"/>
                  </a:lnTo>
                  <a:cubicBezTo>
                    <a:pt x="2550" y="5494"/>
                    <a:pt x="2503" y="5425"/>
                    <a:pt x="2411" y="5379"/>
                  </a:cubicBezTo>
                  <a:cubicBezTo>
                    <a:pt x="0" y="4150"/>
                    <a:pt x="881" y="489"/>
                    <a:pt x="3593" y="489"/>
                  </a:cubicBezTo>
                  <a:close/>
                  <a:moveTo>
                    <a:pt x="5145" y="6908"/>
                  </a:moveTo>
                  <a:lnTo>
                    <a:pt x="5145" y="7464"/>
                  </a:lnTo>
                  <a:lnTo>
                    <a:pt x="2040" y="7464"/>
                  </a:lnTo>
                  <a:lnTo>
                    <a:pt x="2040" y="6908"/>
                  </a:lnTo>
                  <a:close/>
                  <a:moveTo>
                    <a:pt x="5145" y="7951"/>
                  </a:moveTo>
                  <a:cubicBezTo>
                    <a:pt x="5145" y="8252"/>
                    <a:pt x="4914" y="8484"/>
                    <a:pt x="4612" y="8484"/>
                  </a:cubicBezTo>
                  <a:lnTo>
                    <a:pt x="2573" y="8484"/>
                  </a:lnTo>
                  <a:cubicBezTo>
                    <a:pt x="2272" y="8484"/>
                    <a:pt x="2040" y="8252"/>
                    <a:pt x="2040" y="7951"/>
                  </a:cubicBezTo>
                  <a:close/>
                  <a:moveTo>
                    <a:pt x="3598" y="1"/>
                  </a:moveTo>
                  <a:cubicBezTo>
                    <a:pt x="3085" y="1"/>
                    <a:pt x="2558" y="132"/>
                    <a:pt x="2063" y="419"/>
                  </a:cubicBezTo>
                  <a:cubicBezTo>
                    <a:pt x="0" y="1601"/>
                    <a:pt x="24" y="4567"/>
                    <a:pt x="2063" y="5749"/>
                  </a:cubicBezTo>
                  <a:lnTo>
                    <a:pt x="2063" y="6421"/>
                  </a:lnTo>
                  <a:lnTo>
                    <a:pt x="1808" y="6421"/>
                  </a:lnTo>
                  <a:cubicBezTo>
                    <a:pt x="1669" y="6421"/>
                    <a:pt x="1553" y="6537"/>
                    <a:pt x="1553" y="6676"/>
                  </a:cubicBezTo>
                  <a:lnTo>
                    <a:pt x="1553" y="7951"/>
                  </a:lnTo>
                  <a:cubicBezTo>
                    <a:pt x="1553" y="8507"/>
                    <a:pt x="2017" y="8971"/>
                    <a:pt x="2573" y="8971"/>
                  </a:cubicBezTo>
                  <a:lnTo>
                    <a:pt x="4635" y="8971"/>
                  </a:lnTo>
                  <a:cubicBezTo>
                    <a:pt x="5192" y="8971"/>
                    <a:pt x="5632" y="8507"/>
                    <a:pt x="5632" y="7951"/>
                  </a:cubicBezTo>
                  <a:lnTo>
                    <a:pt x="5632" y="6676"/>
                  </a:lnTo>
                  <a:cubicBezTo>
                    <a:pt x="5632" y="6537"/>
                    <a:pt x="5539" y="6421"/>
                    <a:pt x="5400" y="6421"/>
                  </a:cubicBezTo>
                  <a:lnTo>
                    <a:pt x="5122" y="6421"/>
                  </a:lnTo>
                  <a:lnTo>
                    <a:pt x="5122" y="5749"/>
                  </a:lnTo>
                  <a:cubicBezTo>
                    <a:pt x="6072" y="5193"/>
                    <a:pt x="6675" y="4173"/>
                    <a:pt x="6675" y="3084"/>
                  </a:cubicBezTo>
                  <a:cubicBezTo>
                    <a:pt x="6675" y="1277"/>
                    <a:pt x="5200" y="1"/>
                    <a:pt x="3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72"/>
            <p:cNvSpPr/>
            <p:nvPr/>
          </p:nvSpPr>
          <p:spPr>
            <a:xfrm>
              <a:off x="5379725" y="2891675"/>
              <a:ext cx="83450" cy="140800"/>
            </a:xfrm>
            <a:custGeom>
              <a:avLst/>
              <a:gdLst/>
              <a:ahLst/>
              <a:cxnLst/>
              <a:rect l="l" t="t" r="r" b="b"/>
              <a:pathLst>
                <a:path w="3338" h="5632" extrusionOk="0">
                  <a:moveTo>
                    <a:pt x="1669" y="0"/>
                  </a:moveTo>
                  <a:cubicBezTo>
                    <a:pt x="1553" y="0"/>
                    <a:pt x="1437" y="116"/>
                    <a:pt x="1437" y="255"/>
                  </a:cubicBezTo>
                  <a:lnTo>
                    <a:pt x="1437" y="788"/>
                  </a:lnTo>
                  <a:cubicBezTo>
                    <a:pt x="0" y="927"/>
                    <a:pt x="93" y="3059"/>
                    <a:pt x="1553" y="3059"/>
                  </a:cubicBezTo>
                  <a:lnTo>
                    <a:pt x="1808" y="3059"/>
                  </a:lnTo>
                  <a:cubicBezTo>
                    <a:pt x="2619" y="3106"/>
                    <a:pt x="2619" y="4311"/>
                    <a:pt x="1808" y="4380"/>
                  </a:cubicBezTo>
                  <a:lnTo>
                    <a:pt x="1414" y="4380"/>
                  </a:lnTo>
                  <a:cubicBezTo>
                    <a:pt x="1113" y="4380"/>
                    <a:pt x="881" y="4126"/>
                    <a:pt x="881" y="3847"/>
                  </a:cubicBezTo>
                  <a:cubicBezTo>
                    <a:pt x="881" y="3685"/>
                    <a:pt x="759" y="3604"/>
                    <a:pt x="638" y="3604"/>
                  </a:cubicBezTo>
                  <a:cubicBezTo>
                    <a:pt x="516" y="3604"/>
                    <a:pt x="394" y="3685"/>
                    <a:pt x="394" y="3847"/>
                  </a:cubicBezTo>
                  <a:cubicBezTo>
                    <a:pt x="394" y="4404"/>
                    <a:pt x="835" y="4867"/>
                    <a:pt x="1414" y="4867"/>
                  </a:cubicBezTo>
                  <a:lnTo>
                    <a:pt x="1414" y="5400"/>
                  </a:lnTo>
                  <a:cubicBezTo>
                    <a:pt x="1414" y="5516"/>
                    <a:pt x="1530" y="5632"/>
                    <a:pt x="1669" y="5632"/>
                  </a:cubicBezTo>
                  <a:cubicBezTo>
                    <a:pt x="1785" y="5632"/>
                    <a:pt x="1901" y="5516"/>
                    <a:pt x="1901" y="5400"/>
                  </a:cubicBezTo>
                  <a:lnTo>
                    <a:pt x="1901" y="4844"/>
                  </a:lnTo>
                  <a:cubicBezTo>
                    <a:pt x="3338" y="4705"/>
                    <a:pt x="3245" y="2573"/>
                    <a:pt x="1785" y="2573"/>
                  </a:cubicBezTo>
                  <a:lnTo>
                    <a:pt x="1530" y="2573"/>
                  </a:lnTo>
                  <a:cubicBezTo>
                    <a:pt x="1508" y="2574"/>
                    <a:pt x="1487" y="2575"/>
                    <a:pt x="1466" y="2575"/>
                  </a:cubicBezTo>
                  <a:cubicBezTo>
                    <a:pt x="617" y="2575"/>
                    <a:pt x="624" y="1251"/>
                    <a:pt x="1486" y="1251"/>
                  </a:cubicBezTo>
                  <a:cubicBezTo>
                    <a:pt x="1501" y="1251"/>
                    <a:pt x="1515" y="1251"/>
                    <a:pt x="1530" y="1252"/>
                  </a:cubicBezTo>
                  <a:lnTo>
                    <a:pt x="1924" y="1252"/>
                  </a:lnTo>
                  <a:cubicBezTo>
                    <a:pt x="2202" y="1252"/>
                    <a:pt x="2457" y="1484"/>
                    <a:pt x="2457" y="1785"/>
                  </a:cubicBezTo>
                  <a:lnTo>
                    <a:pt x="2457" y="2040"/>
                  </a:lnTo>
                  <a:cubicBezTo>
                    <a:pt x="2457" y="2179"/>
                    <a:pt x="2550" y="2295"/>
                    <a:pt x="2689" y="2295"/>
                  </a:cubicBezTo>
                  <a:lnTo>
                    <a:pt x="2689" y="2272"/>
                  </a:lnTo>
                  <a:cubicBezTo>
                    <a:pt x="2828" y="2272"/>
                    <a:pt x="2944" y="2156"/>
                    <a:pt x="2944" y="2040"/>
                  </a:cubicBezTo>
                  <a:lnTo>
                    <a:pt x="2944" y="1785"/>
                  </a:lnTo>
                  <a:cubicBezTo>
                    <a:pt x="2944" y="1205"/>
                    <a:pt x="2480" y="765"/>
                    <a:pt x="1924" y="765"/>
                  </a:cubicBezTo>
                  <a:lnTo>
                    <a:pt x="1924" y="255"/>
                  </a:lnTo>
                  <a:cubicBezTo>
                    <a:pt x="1924" y="116"/>
                    <a:pt x="1808" y="0"/>
                    <a:pt x="1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5" name="Google Shape;5215;p72"/>
          <p:cNvGrpSpPr/>
          <p:nvPr/>
        </p:nvGrpSpPr>
        <p:grpSpPr>
          <a:xfrm>
            <a:off x="5416417" y="3481541"/>
            <a:ext cx="425400" cy="320800"/>
            <a:chOff x="4930600" y="3426050"/>
            <a:chExt cx="425400" cy="320800"/>
          </a:xfrm>
        </p:grpSpPr>
        <p:sp>
          <p:nvSpPr>
            <p:cNvPr id="5216" name="Google Shape;5216;p72"/>
            <p:cNvSpPr/>
            <p:nvPr/>
          </p:nvSpPr>
          <p:spPr>
            <a:xfrm>
              <a:off x="4940550" y="3562225"/>
              <a:ext cx="411975" cy="184625"/>
            </a:xfrm>
            <a:custGeom>
              <a:avLst/>
              <a:gdLst/>
              <a:ahLst/>
              <a:cxnLst/>
              <a:rect l="l" t="t" r="r" b="b"/>
              <a:pathLst>
                <a:path w="16479" h="7385" extrusionOk="0">
                  <a:moveTo>
                    <a:pt x="8251" y="3677"/>
                  </a:moveTo>
                  <a:lnTo>
                    <a:pt x="10823" y="6921"/>
                  </a:lnTo>
                  <a:lnTo>
                    <a:pt x="5655" y="6921"/>
                  </a:lnTo>
                  <a:lnTo>
                    <a:pt x="8251" y="3677"/>
                  </a:lnTo>
                  <a:close/>
                  <a:moveTo>
                    <a:pt x="283" y="1"/>
                  </a:moveTo>
                  <a:cubicBezTo>
                    <a:pt x="177" y="1"/>
                    <a:pt x="83" y="63"/>
                    <a:pt x="47" y="154"/>
                  </a:cubicBezTo>
                  <a:cubicBezTo>
                    <a:pt x="1" y="270"/>
                    <a:pt x="70" y="409"/>
                    <a:pt x="186" y="455"/>
                  </a:cubicBezTo>
                  <a:lnTo>
                    <a:pt x="7834" y="3422"/>
                  </a:lnTo>
                  <a:lnTo>
                    <a:pt x="4983" y="7014"/>
                  </a:lnTo>
                  <a:cubicBezTo>
                    <a:pt x="4844" y="7153"/>
                    <a:pt x="4960" y="7385"/>
                    <a:pt x="5169" y="7385"/>
                  </a:cubicBezTo>
                  <a:lnTo>
                    <a:pt x="11333" y="7385"/>
                  </a:lnTo>
                  <a:cubicBezTo>
                    <a:pt x="11542" y="7385"/>
                    <a:pt x="11634" y="7153"/>
                    <a:pt x="11519" y="7014"/>
                  </a:cubicBezTo>
                  <a:lnTo>
                    <a:pt x="9016" y="3862"/>
                  </a:lnTo>
                  <a:lnTo>
                    <a:pt x="16130" y="6597"/>
                  </a:lnTo>
                  <a:cubicBezTo>
                    <a:pt x="16160" y="6607"/>
                    <a:pt x="16190" y="6611"/>
                    <a:pt x="16219" y="6611"/>
                  </a:cubicBezTo>
                  <a:cubicBezTo>
                    <a:pt x="16325" y="6611"/>
                    <a:pt x="16418" y="6549"/>
                    <a:pt x="16455" y="6458"/>
                  </a:cubicBezTo>
                  <a:cubicBezTo>
                    <a:pt x="16478" y="6319"/>
                    <a:pt x="16432" y="6203"/>
                    <a:pt x="16316" y="6157"/>
                  </a:cubicBezTo>
                  <a:lnTo>
                    <a:pt x="16293" y="6157"/>
                  </a:lnTo>
                  <a:lnTo>
                    <a:pt x="371" y="15"/>
                  </a:lnTo>
                  <a:cubicBezTo>
                    <a:pt x="342" y="5"/>
                    <a:pt x="312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72"/>
            <p:cNvSpPr/>
            <p:nvPr/>
          </p:nvSpPr>
          <p:spPr>
            <a:xfrm>
              <a:off x="4930600" y="3426050"/>
              <a:ext cx="174725" cy="150525"/>
            </a:xfrm>
            <a:custGeom>
              <a:avLst/>
              <a:gdLst/>
              <a:ahLst/>
              <a:cxnLst/>
              <a:rect l="l" t="t" r="r" b="b"/>
              <a:pathLst>
                <a:path w="6989" h="6021" extrusionOk="0">
                  <a:moveTo>
                    <a:pt x="3559" y="0"/>
                  </a:moveTo>
                  <a:cubicBezTo>
                    <a:pt x="2554" y="0"/>
                    <a:pt x="1585" y="510"/>
                    <a:pt x="1024" y="1407"/>
                  </a:cubicBezTo>
                  <a:cubicBezTo>
                    <a:pt x="190" y="2704"/>
                    <a:pt x="491" y="4419"/>
                    <a:pt x="1696" y="5369"/>
                  </a:cubicBezTo>
                  <a:cubicBezTo>
                    <a:pt x="2248" y="5805"/>
                    <a:pt x="2912" y="6021"/>
                    <a:pt x="3571" y="6021"/>
                  </a:cubicBezTo>
                  <a:cubicBezTo>
                    <a:pt x="4352" y="6021"/>
                    <a:pt x="5128" y="5718"/>
                    <a:pt x="5706" y="5115"/>
                  </a:cubicBezTo>
                  <a:cubicBezTo>
                    <a:pt x="6795" y="4025"/>
                    <a:pt x="6864" y="2287"/>
                    <a:pt x="5891" y="1105"/>
                  </a:cubicBezTo>
                  <a:cubicBezTo>
                    <a:pt x="5835" y="1037"/>
                    <a:pt x="5768" y="1009"/>
                    <a:pt x="5702" y="1009"/>
                  </a:cubicBezTo>
                  <a:cubicBezTo>
                    <a:pt x="5524" y="1009"/>
                    <a:pt x="5361" y="1220"/>
                    <a:pt x="5497" y="1407"/>
                  </a:cubicBezTo>
                  <a:cubicBezTo>
                    <a:pt x="6988" y="3243"/>
                    <a:pt x="5440" y="5523"/>
                    <a:pt x="3561" y="5523"/>
                  </a:cubicBezTo>
                  <a:cubicBezTo>
                    <a:pt x="3046" y="5523"/>
                    <a:pt x="2506" y="5351"/>
                    <a:pt x="1998" y="4952"/>
                  </a:cubicBezTo>
                  <a:cubicBezTo>
                    <a:pt x="0" y="3370"/>
                    <a:pt x="1378" y="455"/>
                    <a:pt x="3510" y="455"/>
                  </a:cubicBezTo>
                  <a:cubicBezTo>
                    <a:pt x="3877" y="455"/>
                    <a:pt x="4265" y="541"/>
                    <a:pt x="4663" y="734"/>
                  </a:cubicBezTo>
                  <a:cubicBezTo>
                    <a:pt x="4699" y="756"/>
                    <a:pt x="4737" y="766"/>
                    <a:pt x="4774" y="766"/>
                  </a:cubicBezTo>
                  <a:cubicBezTo>
                    <a:pt x="4858" y="766"/>
                    <a:pt x="4939" y="715"/>
                    <a:pt x="4987" y="619"/>
                  </a:cubicBezTo>
                  <a:cubicBezTo>
                    <a:pt x="5034" y="503"/>
                    <a:pt x="4987" y="364"/>
                    <a:pt x="4895" y="317"/>
                  </a:cubicBezTo>
                  <a:cubicBezTo>
                    <a:pt x="4465" y="102"/>
                    <a:pt x="4008" y="0"/>
                    <a:pt x="3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72"/>
            <p:cNvSpPr/>
            <p:nvPr/>
          </p:nvSpPr>
          <p:spPr>
            <a:xfrm>
              <a:off x="4989225" y="3453100"/>
              <a:ext cx="60850" cy="96200"/>
            </a:xfrm>
            <a:custGeom>
              <a:avLst/>
              <a:gdLst/>
              <a:ahLst/>
              <a:cxnLst/>
              <a:rect l="l" t="t" r="r" b="b"/>
              <a:pathLst>
                <a:path w="2434" h="3848" extrusionOk="0">
                  <a:moveTo>
                    <a:pt x="1205" y="0"/>
                  </a:moveTo>
                  <a:cubicBezTo>
                    <a:pt x="1066" y="0"/>
                    <a:pt x="974" y="116"/>
                    <a:pt x="974" y="255"/>
                  </a:cubicBezTo>
                  <a:lnTo>
                    <a:pt x="974" y="533"/>
                  </a:lnTo>
                  <a:cubicBezTo>
                    <a:pt x="0" y="718"/>
                    <a:pt x="139" y="2155"/>
                    <a:pt x="1136" y="2155"/>
                  </a:cubicBezTo>
                  <a:lnTo>
                    <a:pt x="1298" y="2155"/>
                  </a:lnTo>
                  <a:cubicBezTo>
                    <a:pt x="1715" y="2202"/>
                    <a:pt x="1715" y="2804"/>
                    <a:pt x="1298" y="2851"/>
                  </a:cubicBezTo>
                  <a:lnTo>
                    <a:pt x="1043" y="2851"/>
                  </a:lnTo>
                  <a:cubicBezTo>
                    <a:pt x="904" y="2851"/>
                    <a:pt x="788" y="2735"/>
                    <a:pt x="788" y="2596"/>
                  </a:cubicBezTo>
                  <a:cubicBezTo>
                    <a:pt x="788" y="2433"/>
                    <a:pt x="667" y="2352"/>
                    <a:pt x="545" y="2352"/>
                  </a:cubicBezTo>
                  <a:cubicBezTo>
                    <a:pt x="423" y="2352"/>
                    <a:pt x="302" y="2433"/>
                    <a:pt x="302" y="2596"/>
                  </a:cubicBezTo>
                  <a:cubicBezTo>
                    <a:pt x="302" y="2966"/>
                    <a:pt x="580" y="3291"/>
                    <a:pt x="974" y="3337"/>
                  </a:cubicBezTo>
                  <a:lnTo>
                    <a:pt x="974" y="3592"/>
                  </a:lnTo>
                  <a:cubicBezTo>
                    <a:pt x="974" y="3731"/>
                    <a:pt x="1066" y="3824"/>
                    <a:pt x="1205" y="3847"/>
                  </a:cubicBezTo>
                  <a:cubicBezTo>
                    <a:pt x="1344" y="3824"/>
                    <a:pt x="1460" y="3731"/>
                    <a:pt x="1460" y="3592"/>
                  </a:cubicBezTo>
                  <a:lnTo>
                    <a:pt x="1460" y="3314"/>
                  </a:lnTo>
                  <a:cubicBezTo>
                    <a:pt x="2434" y="3106"/>
                    <a:pt x="2295" y="1669"/>
                    <a:pt x="1298" y="1669"/>
                  </a:cubicBezTo>
                  <a:lnTo>
                    <a:pt x="1136" y="1669"/>
                  </a:lnTo>
                  <a:cubicBezTo>
                    <a:pt x="1121" y="1670"/>
                    <a:pt x="1107" y="1671"/>
                    <a:pt x="1093" y="1671"/>
                  </a:cubicBezTo>
                  <a:cubicBezTo>
                    <a:pt x="640" y="1671"/>
                    <a:pt x="640" y="971"/>
                    <a:pt x="1093" y="971"/>
                  </a:cubicBezTo>
                  <a:cubicBezTo>
                    <a:pt x="1107" y="971"/>
                    <a:pt x="1121" y="972"/>
                    <a:pt x="1136" y="973"/>
                  </a:cubicBezTo>
                  <a:lnTo>
                    <a:pt x="1391" y="973"/>
                  </a:lnTo>
                  <a:cubicBezTo>
                    <a:pt x="1530" y="973"/>
                    <a:pt x="1646" y="1089"/>
                    <a:pt x="1646" y="1228"/>
                  </a:cubicBezTo>
                  <a:lnTo>
                    <a:pt x="1646" y="1414"/>
                  </a:lnTo>
                  <a:cubicBezTo>
                    <a:pt x="1646" y="1530"/>
                    <a:pt x="1738" y="1645"/>
                    <a:pt x="1877" y="1645"/>
                  </a:cubicBezTo>
                  <a:lnTo>
                    <a:pt x="1877" y="1669"/>
                  </a:lnTo>
                  <a:cubicBezTo>
                    <a:pt x="2016" y="1669"/>
                    <a:pt x="2109" y="1553"/>
                    <a:pt x="2132" y="1437"/>
                  </a:cubicBezTo>
                  <a:lnTo>
                    <a:pt x="2132" y="1252"/>
                  </a:lnTo>
                  <a:cubicBezTo>
                    <a:pt x="2109" y="881"/>
                    <a:pt x="1831" y="556"/>
                    <a:pt x="1460" y="510"/>
                  </a:cubicBezTo>
                  <a:lnTo>
                    <a:pt x="1460" y="255"/>
                  </a:lnTo>
                  <a:cubicBezTo>
                    <a:pt x="1460" y="116"/>
                    <a:pt x="1344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72"/>
            <p:cNvSpPr/>
            <p:nvPr/>
          </p:nvSpPr>
          <p:spPr>
            <a:xfrm>
              <a:off x="5188525" y="3497050"/>
              <a:ext cx="167475" cy="179125"/>
            </a:xfrm>
            <a:custGeom>
              <a:avLst/>
              <a:gdLst/>
              <a:ahLst/>
              <a:cxnLst/>
              <a:rect l="l" t="t" r="r" b="b"/>
              <a:pathLst>
                <a:path w="6699" h="7165" extrusionOk="0">
                  <a:moveTo>
                    <a:pt x="3732" y="467"/>
                  </a:moveTo>
                  <a:lnTo>
                    <a:pt x="3732" y="1023"/>
                  </a:lnTo>
                  <a:lnTo>
                    <a:pt x="3199" y="1023"/>
                  </a:lnTo>
                  <a:lnTo>
                    <a:pt x="3199" y="467"/>
                  </a:lnTo>
                  <a:close/>
                  <a:moveTo>
                    <a:pt x="3437" y="1494"/>
                  </a:moveTo>
                  <a:cubicBezTo>
                    <a:pt x="4772" y="1494"/>
                    <a:pt x="6049" y="2528"/>
                    <a:pt x="6049" y="4082"/>
                  </a:cubicBezTo>
                  <a:cubicBezTo>
                    <a:pt x="6049" y="5519"/>
                    <a:pt x="4890" y="6678"/>
                    <a:pt x="3454" y="6678"/>
                  </a:cubicBezTo>
                  <a:cubicBezTo>
                    <a:pt x="1159" y="6678"/>
                    <a:pt x="1" y="3897"/>
                    <a:pt x="1623" y="2251"/>
                  </a:cubicBezTo>
                  <a:cubicBezTo>
                    <a:pt x="2153" y="1728"/>
                    <a:pt x="2802" y="1494"/>
                    <a:pt x="3437" y="1494"/>
                  </a:cubicBezTo>
                  <a:close/>
                  <a:moveTo>
                    <a:pt x="4017" y="0"/>
                  </a:moveTo>
                  <a:cubicBezTo>
                    <a:pt x="4007" y="0"/>
                    <a:pt x="3997" y="1"/>
                    <a:pt x="3987" y="3"/>
                  </a:cubicBezTo>
                  <a:lnTo>
                    <a:pt x="2944" y="3"/>
                  </a:lnTo>
                  <a:cubicBezTo>
                    <a:pt x="2805" y="3"/>
                    <a:pt x="2712" y="96"/>
                    <a:pt x="2712" y="235"/>
                  </a:cubicBezTo>
                  <a:lnTo>
                    <a:pt x="2712" y="258"/>
                  </a:lnTo>
                  <a:lnTo>
                    <a:pt x="2480" y="258"/>
                  </a:lnTo>
                  <a:cubicBezTo>
                    <a:pt x="2156" y="258"/>
                    <a:pt x="2156" y="745"/>
                    <a:pt x="2480" y="745"/>
                  </a:cubicBezTo>
                  <a:lnTo>
                    <a:pt x="2712" y="745"/>
                  </a:lnTo>
                  <a:lnTo>
                    <a:pt x="2712" y="1116"/>
                  </a:lnTo>
                  <a:cubicBezTo>
                    <a:pt x="1206" y="1487"/>
                    <a:pt x="232" y="2947"/>
                    <a:pt x="418" y="4476"/>
                  </a:cubicBezTo>
                  <a:cubicBezTo>
                    <a:pt x="603" y="6006"/>
                    <a:pt x="1924" y="7164"/>
                    <a:pt x="3454" y="7164"/>
                  </a:cubicBezTo>
                  <a:cubicBezTo>
                    <a:pt x="5006" y="7164"/>
                    <a:pt x="6327" y="6006"/>
                    <a:pt x="6513" y="4476"/>
                  </a:cubicBezTo>
                  <a:cubicBezTo>
                    <a:pt x="6698" y="2947"/>
                    <a:pt x="5725" y="1487"/>
                    <a:pt x="4218" y="1116"/>
                  </a:cubicBezTo>
                  <a:lnTo>
                    <a:pt x="4218" y="745"/>
                  </a:lnTo>
                  <a:lnTo>
                    <a:pt x="4450" y="745"/>
                  </a:lnTo>
                  <a:cubicBezTo>
                    <a:pt x="4775" y="745"/>
                    <a:pt x="4775" y="258"/>
                    <a:pt x="4450" y="258"/>
                  </a:cubicBezTo>
                  <a:lnTo>
                    <a:pt x="4218" y="258"/>
                  </a:lnTo>
                  <a:lnTo>
                    <a:pt x="4218" y="235"/>
                  </a:lnTo>
                  <a:cubicBezTo>
                    <a:pt x="4218" y="108"/>
                    <a:pt x="4122" y="0"/>
                    <a:pt x="4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72"/>
            <p:cNvSpPr/>
            <p:nvPr/>
          </p:nvSpPr>
          <p:spPr>
            <a:xfrm>
              <a:off x="5207075" y="3548100"/>
              <a:ext cx="118800" cy="101850"/>
            </a:xfrm>
            <a:custGeom>
              <a:avLst/>
              <a:gdLst/>
              <a:ahLst/>
              <a:cxnLst/>
              <a:rect l="l" t="t" r="r" b="b"/>
              <a:pathLst>
                <a:path w="4752" h="4074" extrusionOk="0">
                  <a:moveTo>
                    <a:pt x="2719" y="481"/>
                  </a:moveTo>
                  <a:cubicBezTo>
                    <a:pt x="3518" y="481"/>
                    <a:pt x="4288" y="1103"/>
                    <a:pt x="4288" y="2040"/>
                  </a:cubicBezTo>
                  <a:cubicBezTo>
                    <a:pt x="4288" y="2921"/>
                    <a:pt x="3592" y="3616"/>
                    <a:pt x="2712" y="3616"/>
                  </a:cubicBezTo>
                  <a:cubicBezTo>
                    <a:pt x="1321" y="3616"/>
                    <a:pt x="626" y="1924"/>
                    <a:pt x="1622" y="951"/>
                  </a:cubicBezTo>
                  <a:cubicBezTo>
                    <a:pt x="1939" y="626"/>
                    <a:pt x="2333" y="481"/>
                    <a:pt x="2719" y="481"/>
                  </a:cubicBezTo>
                  <a:close/>
                  <a:moveTo>
                    <a:pt x="2712" y="1"/>
                  </a:moveTo>
                  <a:cubicBezTo>
                    <a:pt x="904" y="1"/>
                    <a:pt x="0" y="2202"/>
                    <a:pt x="1298" y="3477"/>
                  </a:cubicBezTo>
                  <a:cubicBezTo>
                    <a:pt x="1710" y="3889"/>
                    <a:pt x="2216" y="4073"/>
                    <a:pt x="2713" y="4073"/>
                  </a:cubicBezTo>
                  <a:cubicBezTo>
                    <a:pt x="3753" y="4073"/>
                    <a:pt x="4751" y="3264"/>
                    <a:pt x="4751" y="2040"/>
                  </a:cubicBezTo>
                  <a:cubicBezTo>
                    <a:pt x="4751" y="928"/>
                    <a:pt x="3847" y="24"/>
                    <a:pt x="2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72"/>
            <p:cNvSpPr/>
            <p:nvPr/>
          </p:nvSpPr>
          <p:spPr>
            <a:xfrm>
              <a:off x="5249350" y="3580550"/>
              <a:ext cx="51600" cy="31200"/>
            </a:xfrm>
            <a:custGeom>
              <a:avLst/>
              <a:gdLst/>
              <a:ahLst/>
              <a:cxnLst/>
              <a:rect l="l" t="t" r="r" b="b"/>
              <a:pathLst>
                <a:path w="2064" h="1248" extrusionOk="0">
                  <a:moveTo>
                    <a:pt x="256" y="1"/>
                  </a:moveTo>
                  <a:cubicBezTo>
                    <a:pt x="198" y="1"/>
                    <a:pt x="140" y="24"/>
                    <a:pt x="94" y="70"/>
                  </a:cubicBezTo>
                  <a:cubicBezTo>
                    <a:pt x="1" y="163"/>
                    <a:pt x="1" y="325"/>
                    <a:pt x="94" y="418"/>
                  </a:cubicBezTo>
                  <a:lnTo>
                    <a:pt x="858" y="1183"/>
                  </a:lnTo>
                  <a:cubicBezTo>
                    <a:pt x="899" y="1223"/>
                    <a:pt x="963" y="1248"/>
                    <a:pt x="1027" y="1248"/>
                  </a:cubicBezTo>
                  <a:cubicBezTo>
                    <a:pt x="1074" y="1248"/>
                    <a:pt x="1121" y="1235"/>
                    <a:pt x="1160" y="1206"/>
                  </a:cubicBezTo>
                  <a:lnTo>
                    <a:pt x="1924" y="696"/>
                  </a:lnTo>
                  <a:cubicBezTo>
                    <a:pt x="2040" y="626"/>
                    <a:pt x="2064" y="464"/>
                    <a:pt x="1994" y="371"/>
                  </a:cubicBezTo>
                  <a:cubicBezTo>
                    <a:pt x="1951" y="299"/>
                    <a:pt x="1880" y="263"/>
                    <a:pt x="1805" y="263"/>
                  </a:cubicBezTo>
                  <a:cubicBezTo>
                    <a:pt x="1760" y="263"/>
                    <a:pt x="1713" y="276"/>
                    <a:pt x="1670" y="302"/>
                  </a:cubicBezTo>
                  <a:lnTo>
                    <a:pt x="1067" y="696"/>
                  </a:lnTo>
                  <a:lnTo>
                    <a:pt x="418" y="70"/>
                  </a:lnTo>
                  <a:cubicBezTo>
                    <a:pt x="372" y="24"/>
                    <a:pt x="314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2" name="Google Shape;5222;p72"/>
          <p:cNvGrpSpPr/>
          <p:nvPr/>
        </p:nvGrpSpPr>
        <p:grpSpPr>
          <a:xfrm>
            <a:off x="5418204" y="4125713"/>
            <a:ext cx="421825" cy="410775"/>
            <a:chOff x="5397675" y="4197050"/>
            <a:chExt cx="421825" cy="410775"/>
          </a:xfrm>
        </p:grpSpPr>
        <p:sp>
          <p:nvSpPr>
            <p:cNvPr id="5223" name="Google Shape;5223;p72"/>
            <p:cNvSpPr/>
            <p:nvPr/>
          </p:nvSpPr>
          <p:spPr>
            <a:xfrm>
              <a:off x="5404050" y="4294000"/>
              <a:ext cx="412550" cy="313825"/>
            </a:xfrm>
            <a:custGeom>
              <a:avLst/>
              <a:gdLst/>
              <a:ahLst/>
              <a:cxnLst/>
              <a:rect l="l" t="t" r="r" b="b"/>
              <a:pathLst>
                <a:path w="16502" h="12553" extrusionOk="0">
                  <a:moveTo>
                    <a:pt x="6188" y="802"/>
                  </a:moveTo>
                  <a:lnTo>
                    <a:pt x="6188" y="1799"/>
                  </a:lnTo>
                  <a:lnTo>
                    <a:pt x="5215" y="1799"/>
                  </a:lnTo>
                  <a:lnTo>
                    <a:pt x="6188" y="802"/>
                  </a:lnTo>
                  <a:close/>
                  <a:moveTo>
                    <a:pt x="14949" y="5067"/>
                  </a:moveTo>
                  <a:cubicBezTo>
                    <a:pt x="14995" y="5113"/>
                    <a:pt x="15041" y="5136"/>
                    <a:pt x="15088" y="5206"/>
                  </a:cubicBezTo>
                  <a:lnTo>
                    <a:pt x="15088" y="5182"/>
                  </a:lnTo>
                  <a:cubicBezTo>
                    <a:pt x="15227" y="5345"/>
                    <a:pt x="15273" y="5553"/>
                    <a:pt x="15204" y="5762"/>
                  </a:cubicBezTo>
                  <a:cubicBezTo>
                    <a:pt x="15204" y="5785"/>
                    <a:pt x="15180" y="5785"/>
                    <a:pt x="15134" y="5785"/>
                  </a:cubicBezTo>
                  <a:cubicBezTo>
                    <a:pt x="14995" y="5762"/>
                    <a:pt x="14949" y="5576"/>
                    <a:pt x="14949" y="5461"/>
                  </a:cubicBezTo>
                  <a:cubicBezTo>
                    <a:pt x="14926" y="5321"/>
                    <a:pt x="14926" y="5206"/>
                    <a:pt x="14949" y="5067"/>
                  </a:cubicBezTo>
                  <a:close/>
                  <a:moveTo>
                    <a:pt x="1298" y="6133"/>
                  </a:moveTo>
                  <a:lnTo>
                    <a:pt x="1298" y="7662"/>
                  </a:lnTo>
                  <a:lnTo>
                    <a:pt x="487" y="7500"/>
                  </a:lnTo>
                  <a:lnTo>
                    <a:pt x="487" y="6133"/>
                  </a:lnTo>
                  <a:close/>
                  <a:moveTo>
                    <a:pt x="5470" y="11023"/>
                  </a:moveTo>
                  <a:lnTo>
                    <a:pt x="5215" y="12065"/>
                  </a:lnTo>
                  <a:lnTo>
                    <a:pt x="4613" y="12065"/>
                  </a:lnTo>
                  <a:lnTo>
                    <a:pt x="4613" y="11023"/>
                  </a:lnTo>
                  <a:close/>
                  <a:moveTo>
                    <a:pt x="10569" y="11023"/>
                  </a:moveTo>
                  <a:lnTo>
                    <a:pt x="10569" y="12065"/>
                  </a:lnTo>
                  <a:lnTo>
                    <a:pt x="9966" y="12065"/>
                  </a:lnTo>
                  <a:lnTo>
                    <a:pt x="9688" y="11023"/>
                  </a:lnTo>
                  <a:close/>
                  <a:moveTo>
                    <a:pt x="6406" y="0"/>
                  </a:moveTo>
                  <a:cubicBezTo>
                    <a:pt x="6352" y="0"/>
                    <a:pt x="6300" y="19"/>
                    <a:pt x="6258" y="61"/>
                  </a:cubicBezTo>
                  <a:lnTo>
                    <a:pt x="4520" y="1799"/>
                  </a:lnTo>
                  <a:cubicBezTo>
                    <a:pt x="2735" y="1868"/>
                    <a:pt x="1298" y="3328"/>
                    <a:pt x="1298" y="5113"/>
                  </a:cubicBezTo>
                  <a:lnTo>
                    <a:pt x="1298" y="5646"/>
                  </a:lnTo>
                  <a:lnTo>
                    <a:pt x="256" y="5646"/>
                  </a:lnTo>
                  <a:cubicBezTo>
                    <a:pt x="117" y="5646"/>
                    <a:pt x="24" y="5762"/>
                    <a:pt x="1" y="5878"/>
                  </a:cubicBezTo>
                  <a:lnTo>
                    <a:pt x="1" y="7685"/>
                  </a:lnTo>
                  <a:cubicBezTo>
                    <a:pt x="24" y="7801"/>
                    <a:pt x="93" y="7894"/>
                    <a:pt x="209" y="7917"/>
                  </a:cubicBezTo>
                  <a:lnTo>
                    <a:pt x="1322" y="8149"/>
                  </a:lnTo>
                  <a:cubicBezTo>
                    <a:pt x="1530" y="9609"/>
                    <a:pt x="2666" y="10744"/>
                    <a:pt x="4126" y="10976"/>
                  </a:cubicBezTo>
                  <a:lnTo>
                    <a:pt x="4126" y="12320"/>
                  </a:lnTo>
                  <a:cubicBezTo>
                    <a:pt x="4126" y="12459"/>
                    <a:pt x="4242" y="12552"/>
                    <a:pt x="4358" y="12552"/>
                  </a:cubicBezTo>
                  <a:lnTo>
                    <a:pt x="5401" y="12552"/>
                  </a:lnTo>
                  <a:cubicBezTo>
                    <a:pt x="5516" y="12552"/>
                    <a:pt x="5609" y="12483"/>
                    <a:pt x="5632" y="12367"/>
                  </a:cubicBezTo>
                  <a:lnTo>
                    <a:pt x="5980" y="11023"/>
                  </a:lnTo>
                  <a:lnTo>
                    <a:pt x="9201" y="11023"/>
                  </a:lnTo>
                  <a:lnTo>
                    <a:pt x="9526" y="12367"/>
                  </a:lnTo>
                  <a:cubicBezTo>
                    <a:pt x="9572" y="12483"/>
                    <a:pt x="9665" y="12552"/>
                    <a:pt x="9781" y="12552"/>
                  </a:cubicBezTo>
                  <a:lnTo>
                    <a:pt x="10800" y="12552"/>
                  </a:lnTo>
                  <a:cubicBezTo>
                    <a:pt x="10939" y="12552"/>
                    <a:pt x="11032" y="12459"/>
                    <a:pt x="11032" y="12320"/>
                  </a:cubicBezTo>
                  <a:lnTo>
                    <a:pt x="11032" y="10976"/>
                  </a:lnTo>
                  <a:cubicBezTo>
                    <a:pt x="12654" y="10721"/>
                    <a:pt x="13859" y="9331"/>
                    <a:pt x="13859" y="7685"/>
                  </a:cubicBezTo>
                  <a:lnTo>
                    <a:pt x="13859" y="5368"/>
                  </a:lnTo>
                  <a:cubicBezTo>
                    <a:pt x="13906" y="5368"/>
                    <a:pt x="13929" y="5345"/>
                    <a:pt x="13929" y="5321"/>
                  </a:cubicBezTo>
                  <a:cubicBezTo>
                    <a:pt x="14068" y="5182"/>
                    <a:pt x="14230" y="5067"/>
                    <a:pt x="14416" y="5020"/>
                  </a:cubicBezTo>
                  <a:lnTo>
                    <a:pt x="14462" y="5020"/>
                  </a:lnTo>
                  <a:cubicBezTo>
                    <a:pt x="14439" y="5182"/>
                    <a:pt x="14439" y="5345"/>
                    <a:pt x="14462" y="5507"/>
                  </a:cubicBezTo>
                  <a:cubicBezTo>
                    <a:pt x="14462" y="5878"/>
                    <a:pt x="14717" y="6179"/>
                    <a:pt x="15065" y="6248"/>
                  </a:cubicBezTo>
                  <a:cubicBezTo>
                    <a:pt x="15100" y="6256"/>
                    <a:pt x="15136" y="6260"/>
                    <a:pt x="15172" y="6260"/>
                  </a:cubicBezTo>
                  <a:cubicBezTo>
                    <a:pt x="15348" y="6260"/>
                    <a:pt x="15524" y="6167"/>
                    <a:pt x="15621" y="5994"/>
                  </a:cubicBezTo>
                  <a:cubicBezTo>
                    <a:pt x="15783" y="5623"/>
                    <a:pt x="15713" y="5182"/>
                    <a:pt x="15459" y="4881"/>
                  </a:cubicBezTo>
                  <a:cubicBezTo>
                    <a:pt x="15343" y="4742"/>
                    <a:pt x="15204" y="4649"/>
                    <a:pt x="15065" y="4580"/>
                  </a:cubicBezTo>
                  <a:cubicBezTo>
                    <a:pt x="15111" y="4371"/>
                    <a:pt x="15227" y="4186"/>
                    <a:pt x="15412" y="4070"/>
                  </a:cubicBezTo>
                  <a:cubicBezTo>
                    <a:pt x="15459" y="4035"/>
                    <a:pt x="15505" y="4018"/>
                    <a:pt x="15551" y="4018"/>
                  </a:cubicBezTo>
                  <a:cubicBezTo>
                    <a:pt x="15598" y="4018"/>
                    <a:pt x="15644" y="4035"/>
                    <a:pt x="15690" y="4070"/>
                  </a:cubicBezTo>
                  <a:cubicBezTo>
                    <a:pt x="15899" y="4255"/>
                    <a:pt x="16015" y="4534"/>
                    <a:pt x="15968" y="4835"/>
                  </a:cubicBezTo>
                  <a:cubicBezTo>
                    <a:pt x="15968" y="4951"/>
                    <a:pt x="16084" y="5067"/>
                    <a:pt x="16200" y="5067"/>
                  </a:cubicBezTo>
                  <a:cubicBezTo>
                    <a:pt x="16339" y="5067"/>
                    <a:pt x="16455" y="4974"/>
                    <a:pt x="16455" y="4835"/>
                  </a:cubicBezTo>
                  <a:cubicBezTo>
                    <a:pt x="16501" y="4371"/>
                    <a:pt x="16316" y="3931"/>
                    <a:pt x="15945" y="3653"/>
                  </a:cubicBezTo>
                  <a:lnTo>
                    <a:pt x="15945" y="3676"/>
                  </a:lnTo>
                  <a:cubicBezTo>
                    <a:pt x="15820" y="3588"/>
                    <a:pt x="15680" y="3548"/>
                    <a:pt x="15542" y="3548"/>
                  </a:cubicBezTo>
                  <a:cubicBezTo>
                    <a:pt x="15426" y="3548"/>
                    <a:pt x="15310" y="3577"/>
                    <a:pt x="15204" y="3630"/>
                  </a:cubicBezTo>
                  <a:cubicBezTo>
                    <a:pt x="14879" y="3815"/>
                    <a:pt x="14671" y="4140"/>
                    <a:pt x="14555" y="4487"/>
                  </a:cubicBezTo>
                  <a:cubicBezTo>
                    <a:pt x="14462" y="4510"/>
                    <a:pt x="14369" y="4510"/>
                    <a:pt x="14253" y="4557"/>
                  </a:cubicBezTo>
                  <a:cubicBezTo>
                    <a:pt x="14114" y="4603"/>
                    <a:pt x="13975" y="4673"/>
                    <a:pt x="13859" y="4765"/>
                  </a:cubicBezTo>
                  <a:cubicBezTo>
                    <a:pt x="13651" y="3074"/>
                    <a:pt x="12237" y="1799"/>
                    <a:pt x="10545" y="1799"/>
                  </a:cubicBezTo>
                  <a:lnTo>
                    <a:pt x="9781" y="1799"/>
                  </a:lnTo>
                  <a:cubicBezTo>
                    <a:pt x="9456" y="1799"/>
                    <a:pt x="9456" y="2286"/>
                    <a:pt x="9781" y="2286"/>
                  </a:cubicBezTo>
                  <a:lnTo>
                    <a:pt x="10545" y="2286"/>
                  </a:lnTo>
                  <a:cubicBezTo>
                    <a:pt x="12121" y="2286"/>
                    <a:pt x="13396" y="3560"/>
                    <a:pt x="13396" y="5136"/>
                  </a:cubicBezTo>
                  <a:lnTo>
                    <a:pt x="13396" y="7709"/>
                  </a:lnTo>
                  <a:cubicBezTo>
                    <a:pt x="13373" y="9261"/>
                    <a:pt x="12121" y="10536"/>
                    <a:pt x="10545" y="10536"/>
                  </a:cubicBezTo>
                  <a:lnTo>
                    <a:pt x="4636" y="10536"/>
                  </a:lnTo>
                  <a:cubicBezTo>
                    <a:pt x="3060" y="10536"/>
                    <a:pt x="1785" y="9261"/>
                    <a:pt x="1785" y="7709"/>
                  </a:cubicBezTo>
                  <a:lnTo>
                    <a:pt x="1785" y="5136"/>
                  </a:lnTo>
                  <a:cubicBezTo>
                    <a:pt x="1785" y="3560"/>
                    <a:pt x="3060" y="2286"/>
                    <a:pt x="4636" y="2286"/>
                  </a:cubicBezTo>
                  <a:lnTo>
                    <a:pt x="8668" y="2286"/>
                  </a:lnTo>
                  <a:cubicBezTo>
                    <a:pt x="8993" y="2286"/>
                    <a:pt x="8993" y="1799"/>
                    <a:pt x="8668" y="1799"/>
                  </a:cubicBezTo>
                  <a:lnTo>
                    <a:pt x="6675" y="1799"/>
                  </a:lnTo>
                  <a:lnTo>
                    <a:pt x="6675" y="246"/>
                  </a:lnTo>
                  <a:cubicBezTo>
                    <a:pt x="6659" y="100"/>
                    <a:pt x="6530" y="0"/>
                    <a:pt x="6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72"/>
            <p:cNvSpPr/>
            <p:nvPr/>
          </p:nvSpPr>
          <p:spPr>
            <a:xfrm>
              <a:off x="5468075" y="4415300"/>
              <a:ext cx="51300" cy="31750"/>
            </a:xfrm>
            <a:custGeom>
              <a:avLst/>
              <a:gdLst/>
              <a:ahLst/>
              <a:cxnLst/>
              <a:rect l="l" t="t" r="r" b="b"/>
              <a:pathLst>
                <a:path w="2052" h="1270" extrusionOk="0">
                  <a:moveTo>
                    <a:pt x="264" y="0"/>
                  </a:moveTo>
                  <a:cubicBezTo>
                    <a:pt x="134" y="0"/>
                    <a:pt x="1" y="87"/>
                    <a:pt x="12" y="261"/>
                  </a:cubicBezTo>
                  <a:cubicBezTo>
                    <a:pt x="12" y="933"/>
                    <a:pt x="522" y="1269"/>
                    <a:pt x="1032" y="1269"/>
                  </a:cubicBezTo>
                  <a:cubicBezTo>
                    <a:pt x="1542" y="1269"/>
                    <a:pt x="2052" y="933"/>
                    <a:pt x="2052" y="261"/>
                  </a:cubicBezTo>
                  <a:cubicBezTo>
                    <a:pt x="2052" y="122"/>
                    <a:pt x="1936" y="29"/>
                    <a:pt x="1820" y="29"/>
                  </a:cubicBezTo>
                  <a:lnTo>
                    <a:pt x="1797" y="29"/>
                  </a:lnTo>
                  <a:cubicBezTo>
                    <a:pt x="1681" y="29"/>
                    <a:pt x="1565" y="122"/>
                    <a:pt x="1565" y="261"/>
                  </a:cubicBezTo>
                  <a:cubicBezTo>
                    <a:pt x="1565" y="620"/>
                    <a:pt x="1298" y="800"/>
                    <a:pt x="1032" y="800"/>
                  </a:cubicBezTo>
                  <a:cubicBezTo>
                    <a:pt x="765" y="800"/>
                    <a:pt x="499" y="620"/>
                    <a:pt x="499" y="261"/>
                  </a:cubicBezTo>
                  <a:cubicBezTo>
                    <a:pt x="522" y="87"/>
                    <a:pt x="395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72"/>
            <p:cNvSpPr/>
            <p:nvPr/>
          </p:nvSpPr>
          <p:spPr>
            <a:xfrm>
              <a:off x="5562800" y="4370825"/>
              <a:ext cx="93300" cy="12200"/>
            </a:xfrm>
            <a:custGeom>
              <a:avLst/>
              <a:gdLst/>
              <a:ahLst/>
              <a:cxnLst/>
              <a:rect l="l" t="t" r="r" b="b"/>
              <a:pathLst>
                <a:path w="3732" h="488" extrusionOk="0">
                  <a:moveTo>
                    <a:pt x="325" y="1"/>
                  </a:moveTo>
                  <a:cubicBezTo>
                    <a:pt x="1" y="1"/>
                    <a:pt x="1" y="487"/>
                    <a:pt x="325" y="487"/>
                  </a:cubicBezTo>
                  <a:lnTo>
                    <a:pt x="3431" y="487"/>
                  </a:lnTo>
                  <a:cubicBezTo>
                    <a:pt x="3732" y="487"/>
                    <a:pt x="3732" y="1"/>
                    <a:pt x="3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72"/>
            <p:cNvSpPr/>
            <p:nvPr/>
          </p:nvSpPr>
          <p:spPr>
            <a:xfrm>
              <a:off x="5542525" y="4409650"/>
              <a:ext cx="118225" cy="101250"/>
            </a:xfrm>
            <a:custGeom>
              <a:avLst/>
              <a:gdLst/>
              <a:ahLst/>
              <a:cxnLst/>
              <a:rect l="l" t="t" r="r" b="b"/>
              <a:pathLst>
                <a:path w="4729" h="4050" extrusionOk="0">
                  <a:moveTo>
                    <a:pt x="2921" y="487"/>
                  </a:moveTo>
                  <a:cubicBezTo>
                    <a:pt x="3593" y="603"/>
                    <a:pt x="4126" y="1113"/>
                    <a:pt x="4218" y="1785"/>
                  </a:cubicBezTo>
                  <a:lnTo>
                    <a:pt x="3964" y="1785"/>
                  </a:lnTo>
                  <a:cubicBezTo>
                    <a:pt x="3848" y="1785"/>
                    <a:pt x="3732" y="1901"/>
                    <a:pt x="3732" y="2040"/>
                  </a:cubicBezTo>
                  <a:cubicBezTo>
                    <a:pt x="3732" y="2156"/>
                    <a:pt x="3848" y="2271"/>
                    <a:pt x="3964" y="2271"/>
                  </a:cubicBezTo>
                  <a:lnTo>
                    <a:pt x="4218" y="2271"/>
                  </a:lnTo>
                  <a:cubicBezTo>
                    <a:pt x="4126" y="2943"/>
                    <a:pt x="3593" y="3477"/>
                    <a:pt x="2921" y="3569"/>
                  </a:cubicBezTo>
                  <a:lnTo>
                    <a:pt x="2921" y="3314"/>
                  </a:lnTo>
                  <a:cubicBezTo>
                    <a:pt x="2921" y="3152"/>
                    <a:pt x="2805" y="3071"/>
                    <a:pt x="2689" y="3071"/>
                  </a:cubicBezTo>
                  <a:cubicBezTo>
                    <a:pt x="2573" y="3071"/>
                    <a:pt x="2457" y="3152"/>
                    <a:pt x="2457" y="3314"/>
                  </a:cubicBezTo>
                  <a:lnTo>
                    <a:pt x="2457" y="3569"/>
                  </a:lnTo>
                  <a:cubicBezTo>
                    <a:pt x="1785" y="3477"/>
                    <a:pt x="1252" y="2943"/>
                    <a:pt x="1136" y="2271"/>
                  </a:cubicBezTo>
                  <a:lnTo>
                    <a:pt x="1391" y="2271"/>
                  </a:lnTo>
                  <a:cubicBezTo>
                    <a:pt x="1530" y="2271"/>
                    <a:pt x="1646" y="2156"/>
                    <a:pt x="1646" y="2040"/>
                  </a:cubicBezTo>
                  <a:cubicBezTo>
                    <a:pt x="1646" y="1901"/>
                    <a:pt x="1530" y="1785"/>
                    <a:pt x="1391" y="1785"/>
                  </a:cubicBezTo>
                  <a:lnTo>
                    <a:pt x="1136" y="1785"/>
                  </a:lnTo>
                  <a:cubicBezTo>
                    <a:pt x="1252" y="1113"/>
                    <a:pt x="1785" y="603"/>
                    <a:pt x="2457" y="487"/>
                  </a:cubicBezTo>
                  <a:lnTo>
                    <a:pt x="2457" y="742"/>
                  </a:lnTo>
                  <a:cubicBezTo>
                    <a:pt x="2457" y="904"/>
                    <a:pt x="2573" y="985"/>
                    <a:pt x="2689" y="985"/>
                  </a:cubicBezTo>
                  <a:cubicBezTo>
                    <a:pt x="2805" y="985"/>
                    <a:pt x="2921" y="904"/>
                    <a:pt x="2921" y="742"/>
                  </a:cubicBezTo>
                  <a:lnTo>
                    <a:pt x="2921" y="487"/>
                  </a:lnTo>
                  <a:close/>
                  <a:moveTo>
                    <a:pt x="2689" y="0"/>
                  </a:moveTo>
                  <a:cubicBezTo>
                    <a:pt x="881" y="0"/>
                    <a:pt x="1" y="2179"/>
                    <a:pt x="1275" y="3453"/>
                  </a:cubicBezTo>
                  <a:cubicBezTo>
                    <a:pt x="1687" y="3865"/>
                    <a:pt x="2193" y="4050"/>
                    <a:pt x="2690" y="4050"/>
                  </a:cubicBezTo>
                  <a:cubicBezTo>
                    <a:pt x="3730" y="4050"/>
                    <a:pt x="4728" y="3240"/>
                    <a:pt x="4728" y="2016"/>
                  </a:cubicBezTo>
                  <a:cubicBezTo>
                    <a:pt x="4728" y="904"/>
                    <a:pt x="3801" y="0"/>
                    <a:pt x="2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72"/>
            <p:cNvSpPr/>
            <p:nvPr/>
          </p:nvSpPr>
          <p:spPr>
            <a:xfrm>
              <a:off x="5581450" y="4441450"/>
              <a:ext cx="47425" cy="24900"/>
            </a:xfrm>
            <a:custGeom>
              <a:avLst/>
              <a:gdLst/>
              <a:ahLst/>
              <a:cxnLst/>
              <a:rect l="l" t="t" r="r" b="b"/>
              <a:pathLst>
                <a:path w="1897" h="996" extrusionOk="0">
                  <a:moveTo>
                    <a:pt x="344" y="1"/>
                  </a:moveTo>
                  <a:cubicBezTo>
                    <a:pt x="145" y="1"/>
                    <a:pt x="1" y="292"/>
                    <a:pt x="228" y="443"/>
                  </a:cubicBezTo>
                  <a:lnTo>
                    <a:pt x="993" y="953"/>
                  </a:lnTo>
                  <a:cubicBezTo>
                    <a:pt x="1032" y="982"/>
                    <a:pt x="1075" y="995"/>
                    <a:pt x="1118" y="995"/>
                  </a:cubicBezTo>
                  <a:cubicBezTo>
                    <a:pt x="1179" y="995"/>
                    <a:pt x="1240" y="970"/>
                    <a:pt x="1294" y="930"/>
                  </a:cubicBezTo>
                  <a:lnTo>
                    <a:pt x="1804" y="420"/>
                  </a:lnTo>
                  <a:cubicBezTo>
                    <a:pt x="1897" y="327"/>
                    <a:pt x="1897" y="165"/>
                    <a:pt x="1804" y="72"/>
                  </a:cubicBezTo>
                  <a:cubicBezTo>
                    <a:pt x="1758" y="26"/>
                    <a:pt x="1700" y="3"/>
                    <a:pt x="1642" y="3"/>
                  </a:cubicBezTo>
                  <a:cubicBezTo>
                    <a:pt x="1584" y="3"/>
                    <a:pt x="1526" y="26"/>
                    <a:pt x="1480" y="72"/>
                  </a:cubicBezTo>
                  <a:lnTo>
                    <a:pt x="1109" y="443"/>
                  </a:lnTo>
                  <a:lnTo>
                    <a:pt x="483" y="49"/>
                  </a:lnTo>
                  <a:cubicBezTo>
                    <a:pt x="436" y="15"/>
                    <a:pt x="389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72"/>
            <p:cNvSpPr/>
            <p:nvPr/>
          </p:nvSpPr>
          <p:spPr>
            <a:xfrm>
              <a:off x="5397675" y="4261325"/>
              <a:ext cx="89250" cy="76600"/>
            </a:xfrm>
            <a:custGeom>
              <a:avLst/>
              <a:gdLst/>
              <a:ahLst/>
              <a:cxnLst/>
              <a:rect l="l" t="t" r="r" b="b"/>
              <a:pathLst>
                <a:path w="3570" h="3064" extrusionOk="0">
                  <a:moveTo>
                    <a:pt x="2046" y="486"/>
                  </a:moveTo>
                  <a:cubicBezTo>
                    <a:pt x="2584" y="486"/>
                    <a:pt x="3106" y="901"/>
                    <a:pt x="3106" y="1530"/>
                  </a:cubicBezTo>
                  <a:cubicBezTo>
                    <a:pt x="3106" y="2109"/>
                    <a:pt x="2620" y="2573"/>
                    <a:pt x="2040" y="2573"/>
                  </a:cubicBezTo>
                  <a:cubicBezTo>
                    <a:pt x="1113" y="2573"/>
                    <a:pt x="650" y="1460"/>
                    <a:pt x="1322" y="788"/>
                  </a:cubicBezTo>
                  <a:cubicBezTo>
                    <a:pt x="1531" y="579"/>
                    <a:pt x="1790" y="486"/>
                    <a:pt x="2046" y="486"/>
                  </a:cubicBezTo>
                  <a:close/>
                  <a:moveTo>
                    <a:pt x="2040" y="0"/>
                  </a:moveTo>
                  <a:cubicBezTo>
                    <a:pt x="696" y="0"/>
                    <a:pt x="1" y="1646"/>
                    <a:pt x="974" y="2619"/>
                  </a:cubicBezTo>
                  <a:cubicBezTo>
                    <a:pt x="1281" y="2926"/>
                    <a:pt x="1660" y="3063"/>
                    <a:pt x="2032" y="3063"/>
                  </a:cubicBezTo>
                  <a:cubicBezTo>
                    <a:pt x="2815" y="3063"/>
                    <a:pt x="3570" y="2456"/>
                    <a:pt x="3570" y="1530"/>
                  </a:cubicBezTo>
                  <a:cubicBezTo>
                    <a:pt x="3570" y="696"/>
                    <a:pt x="2898" y="0"/>
                    <a:pt x="2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72"/>
            <p:cNvSpPr/>
            <p:nvPr/>
          </p:nvSpPr>
          <p:spPr>
            <a:xfrm>
              <a:off x="5442300" y="4280950"/>
              <a:ext cx="26100" cy="31500"/>
            </a:xfrm>
            <a:custGeom>
              <a:avLst/>
              <a:gdLst/>
              <a:ahLst/>
              <a:cxnLst/>
              <a:rect l="l" t="t" r="r" b="b"/>
              <a:pathLst>
                <a:path w="1044" h="1260" extrusionOk="0">
                  <a:moveTo>
                    <a:pt x="526" y="1"/>
                  </a:moveTo>
                  <a:cubicBezTo>
                    <a:pt x="448" y="1"/>
                    <a:pt x="371" y="42"/>
                    <a:pt x="325" y="142"/>
                  </a:cubicBezTo>
                  <a:lnTo>
                    <a:pt x="70" y="652"/>
                  </a:lnTo>
                  <a:cubicBezTo>
                    <a:pt x="0" y="768"/>
                    <a:pt x="47" y="907"/>
                    <a:pt x="162" y="977"/>
                  </a:cubicBezTo>
                  <a:lnTo>
                    <a:pt x="672" y="1232"/>
                  </a:lnTo>
                  <a:cubicBezTo>
                    <a:pt x="711" y="1251"/>
                    <a:pt x="749" y="1259"/>
                    <a:pt x="786" y="1259"/>
                  </a:cubicBezTo>
                  <a:cubicBezTo>
                    <a:pt x="883" y="1259"/>
                    <a:pt x="970" y="1200"/>
                    <a:pt x="1020" y="1116"/>
                  </a:cubicBezTo>
                  <a:cubicBezTo>
                    <a:pt x="1043" y="1000"/>
                    <a:pt x="997" y="884"/>
                    <a:pt x="904" y="814"/>
                  </a:cubicBezTo>
                  <a:lnTo>
                    <a:pt x="881" y="791"/>
                  </a:lnTo>
                  <a:lnTo>
                    <a:pt x="603" y="652"/>
                  </a:lnTo>
                  <a:lnTo>
                    <a:pt x="742" y="351"/>
                  </a:lnTo>
                  <a:cubicBezTo>
                    <a:pt x="835" y="166"/>
                    <a:pt x="680" y="1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72"/>
            <p:cNvSpPr/>
            <p:nvPr/>
          </p:nvSpPr>
          <p:spPr>
            <a:xfrm>
              <a:off x="5574100" y="4197050"/>
              <a:ext cx="85475" cy="76425"/>
            </a:xfrm>
            <a:custGeom>
              <a:avLst/>
              <a:gdLst/>
              <a:ahLst/>
              <a:cxnLst/>
              <a:rect l="l" t="t" r="r" b="b"/>
              <a:pathLst>
                <a:path w="3419" h="3057" extrusionOk="0">
                  <a:moveTo>
                    <a:pt x="1670" y="488"/>
                  </a:moveTo>
                  <a:cubicBezTo>
                    <a:pt x="1875" y="488"/>
                    <a:pt x="2088" y="552"/>
                    <a:pt x="2283" y="694"/>
                  </a:cubicBezTo>
                  <a:cubicBezTo>
                    <a:pt x="2747" y="1019"/>
                    <a:pt x="2863" y="1668"/>
                    <a:pt x="2538" y="2131"/>
                  </a:cubicBezTo>
                  <a:cubicBezTo>
                    <a:pt x="2324" y="2439"/>
                    <a:pt x="2000" y="2582"/>
                    <a:pt x="1681" y="2582"/>
                  </a:cubicBezTo>
                  <a:cubicBezTo>
                    <a:pt x="1208" y="2582"/>
                    <a:pt x="744" y="2268"/>
                    <a:pt x="661" y="1714"/>
                  </a:cubicBezTo>
                  <a:cubicBezTo>
                    <a:pt x="540" y="1024"/>
                    <a:pt x="1074" y="488"/>
                    <a:pt x="1670" y="488"/>
                  </a:cubicBezTo>
                  <a:close/>
                  <a:moveTo>
                    <a:pt x="1688" y="1"/>
                  </a:moveTo>
                  <a:cubicBezTo>
                    <a:pt x="806" y="1"/>
                    <a:pt x="0" y="775"/>
                    <a:pt x="174" y="1783"/>
                  </a:cubicBezTo>
                  <a:cubicBezTo>
                    <a:pt x="314" y="2592"/>
                    <a:pt x="998" y="3057"/>
                    <a:pt x="1693" y="3057"/>
                  </a:cubicBezTo>
                  <a:cubicBezTo>
                    <a:pt x="2153" y="3057"/>
                    <a:pt x="2618" y="2853"/>
                    <a:pt x="2932" y="2409"/>
                  </a:cubicBezTo>
                  <a:cubicBezTo>
                    <a:pt x="3419" y="1737"/>
                    <a:pt x="3257" y="764"/>
                    <a:pt x="2561" y="277"/>
                  </a:cubicBezTo>
                  <a:cubicBezTo>
                    <a:pt x="2284" y="86"/>
                    <a:pt x="1982" y="1"/>
                    <a:pt x="1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72"/>
            <p:cNvSpPr/>
            <p:nvPr/>
          </p:nvSpPr>
          <p:spPr>
            <a:xfrm>
              <a:off x="5600850" y="4216400"/>
              <a:ext cx="34975" cy="25125"/>
            </a:xfrm>
            <a:custGeom>
              <a:avLst/>
              <a:gdLst/>
              <a:ahLst/>
              <a:cxnLst/>
              <a:rect l="l" t="t" r="r" b="b"/>
              <a:pathLst>
                <a:path w="1399" h="1005" extrusionOk="0">
                  <a:moveTo>
                    <a:pt x="337" y="0"/>
                  </a:moveTo>
                  <a:cubicBezTo>
                    <a:pt x="165" y="0"/>
                    <a:pt x="1" y="175"/>
                    <a:pt x="124" y="361"/>
                  </a:cubicBezTo>
                  <a:lnTo>
                    <a:pt x="402" y="870"/>
                  </a:lnTo>
                  <a:cubicBezTo>
                    <a:pt x="454" y="956"/>
                    <a:pt x="544" y="1004"/>
                    <a:pt x="634" y="1004"/>
                  </a:cubicBezTo>
                  <a:cubicBezTo>
                    <a:pt x="665" y="1004"/>
                    <a:pt x="697" y="998"/>
                    <a:pt x="727" y="986"/>
                  </a:cubicBezTo>
                  <a:lnTo>
                    <a:pt x="1237" y="708"/>
                  </a:lnTo>
                  <a:cubicBezTo>
                    <a:pt x="1352" y="639"/>
                    <a:pt x="1399" y="500"/>
                    <a:pt x="1329" y="384"/>
                  </a:cubicBezTo>
                  <a:cubicBezTo>
                    <a:pt x="1278" y="298"/>
                    <a:pt x="1188" y="250"/>
                    <a:pt x="1098" y="250"/>
                  </a:cubicBezTo>
                  <a:cubicBezTo>
                    <a:pt x="1066" y="250"/>
                    <a:pt x="1035" y="256"/>
                    <a:pt x="1005" y="268"/>
                  </a:cubicBezTo>
                  <a:lnTo>
                    <a:pt x="704" y="430"/>
                  </a:lnTo>
                  <a:lnTo>
                    <a:pt x="564" y="152"/>
                  </a:lnTo>
                  <a:cubicBezTo>
                    <a:pt x="510" y="44"/>
                    <a:pt x="4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72"/>
            <p:cNvSpPr/>
            <p:nvPr/>
          </p:nvSpPr>
          <p:spPr>
            <a:xfrm>
              <a:off x="5723300" y="4287100"/>
              <a:ext cx="96200" cy="76800"/>
            </a:xfrm>
            <a:custGeom>
              <a:avLst/>
              <a:gdLst/>
              <a:ahLst/>
              <a:cxnLst/>
              <a:rect l="l" t="t" r="r" b="b"/>
              <a:pathLst>
                <a:path w="3848" h="3072" extrusionOk="0">
                  <a:moveTo>
                    <a:pt x="1798" y="495"/>
                  </a:moveTo>
                  <a:cubicBezTo>
                    <a:pt x="1824" y="495"/>
                    <a:pt x="1851" y="496"/>
                    <a:pt x="1877" y="499"/>
                  </a:cubicBezTo>
                  <a:lnTo>
                    <a:pt x="2063" y="499"/>
                  </a:lnTo>
                  <a:cubicBezTo>
                    <a:pt x="2642" y="615"/>
                    <a:pt x="3013" y="1148"/>
                    <a:pt x="2920" y="1727"/>
                  </a:cubicBezTo>
                  <a:cubicBezTo>
                    <a:pt x="2820" y="2245"/>
                    <a:pt x="2358" y="2583"/>
                    <a:pt x="1874" y="2583"/>
                  </a:cubicBezTo>
                  <a:cubicBezTo>
                    <a:pt x="1686" y="2583"/>
                    <a:pt x="1496" y="2532"/>
                    <a:pt x="1321" y="2422"/>
                  </a:cubicBezTo>
                  <a:cubicBezTo>
                    <a:pt x="695" y="2005"/>
                    <a:pt x="672" y="1102"/>
                    <a:pt x="1298" y="684"/>
                  </a:cubicBezTo>
                  <a:cubicBezTo>
                    <a:pt x="1440" y="563"/>
                    <a:pt x="1617" y="495"/>
                    <a:pt x="1798" y="495"/>
                  </a:cubicBezTo>
                  <a:close/>
                  <a:moveTo>
                    <a:pt x="1885" y="1"/>
                  </a:moveTo>
                  <a:cubicBezTo>
                    <a:pt x="1350" y="1"/>
                    <a:pt x="817" y="281"/>
                    <a:pt x="533" y="823"/>
                  </a:cubicBezTo>
                  <a:cubicBezTo>
                    <a:pt x="0" y="1843"/>
                    <a:pt x="742" y="3071"/>
                    <a:pt x="1877" y="3071"/>
                  </a:cubicBezTo>
                  <a:cubicBezTo>
                    <a:pt x="3129" y="3071"/>
                    <a:pt x="3847" y="1681"/>
                    <a:pt x="3129" y="661"/>
                  </a:cubicBezTo>
                  <a:cubicBezTo>
                    <a:pt x="2825" y="217"/>
                    <a:pt x="2355" y="1"/>
                    <a:pt x="1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72"/>
            <p:cNvSpPr/>
            <p:nvPr/>
          </p:nvSpPr>
          <p:spPr>
            <a:xfrm>
              <a:off x="5747225" y="4305125"/>
              <a:ext cx="29975" cy="28075"/>
            </a:xfrm>
            <a:custGeom>
              <a:avLst/>
              <a:gdLst/>
              <a:ahLst/>
              <a:cxnLst/>
              <a:rect l="l" t="t" r="r" b="b"/>
              <a:pathLst>
                <a:path w="1199" h="1123" extrusionOk="0">
                  <a:moveTo>
                    <a:pt x="846" y="1"/>
                  </a:moveTo>
                  <a:cubicBezTo>
                    <a:pt x="718" y="1"/>
                    <a:pt x="593" y="97"/>
                    <a:pt x="619" y="265"/>
                  </a:cubicBezTo>
                  <a:lnTo>
                    <a:pt x="665" y="589"/>
                  </a:lnTo>
                  <a:lnTo>
                    <a:pt x="318" y="635"/>
                  </a:lnTo>
                  <a:cubicBezTo>
                    <a:pt x="1" y="658"/>
                    <a:pt x="38" y="1123"/>
                    <a:pt x="342" y="1123"/>
                  </a:cubicBezTo>
                  <a:cubicBezTo>
                    <a:pt x="349" y="1123"/>
                    <a:pt x="357" y="1123"/>
                    <a:pt x="364" y="1122"/>
                  </a:cubicBezTo>
                  <a:lnTo>
                    <a:pt x="387" y="1122"/>
                  </a:lnTo>
                  <a:lnTo>
                    <a:pt x="967" y="1029"/>
                  </a:lnTo>
                  <a:cubicBezTo>
                    <a:pt x="1106" y="1029"/>
                    <a:pt x="1199" y="890"/>
                    <a:pt x="1175" y="774"/>
                  </a:cubicBezTo>
                  <a:lnTo>
                    <a:pt x="1083" y="195"/>
                  </a:lnTo>
                  <a:cubicBezTo>
                    <a:pt x="1052" y="62"/>
                    <a:pt x="948" y="1"/>
                    <a:pt x="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4" name="Google Shape;5234;p72"/>
          <p:cNvGrpSpPr/>
          <p:nvPr/>
        </p:nvGrpSpPr>
        <p:grpSpPr>
          <a:xfrm>
            <a:off x="6120486" y="1370025"/>
            <a:ext cx="410825" cy="410800"/>
            <a:chOff x="5533825" y="1349375"/>
            <a:chExt cx="410825" cy="410800"/>
          </a:xfrm>
        </p:grpSpPr>
        <p:sp>
          <p:nvSpPr>
            <p:cNvPr id="5235" name="Google Shape;5235;p72"/>
            <p:cNvSpPr/>
            <p:nvPr/>
          </p:nvSpPr>
          <p:spPr>
            <a:xfrm>
              <a:off x="5533825" y="1349375"/>
              <a:ext cx="410825" cy="410800"/>
            </a:xfrm>
            <a:custGeom>
              <a:avLst/>
              <a:gdLst/>
              <a:ahLst/>
              <a:cxnLst/>
              <a:rect l="l" t="t" r="r" b="b"/>
              <a:pathLst>
                <a:path w="16433" h="16432" extrusionOk="0">
                  <a:moveTo>
                    <a:pt x="15157" y="487"/>
                  </a:moveTo>
                  <a:cubicBezTo>
                    <a:pt x="15575" y="487"/>
                    <a:pt x="15945" y="834"/>
                    <a:pt x="15945" y="1275"/>
                  </a:cubicBezTo>
                  <a:lnTo>
                    <a:pt x="15945" y="2063"/>
                  </a:lnTo>
                  <a:lnTo>
                    <a:pt x="464" y="2063"/>
                  </a:lnTo>
                  <a:lnTo>
                    <a:pt x="464" y="1275"/>
                  </a:lnTo>
                  <a:cubicBezTo>
                    <a:pt x="464" y="834"/>
                    <a:pt x="835" y="487"/>
                    <a:pt x="1252" y="487"/>
                  </a:cubicBezTo>
                  <a:close/>
                  <a:moveTo>
                    <a:pt x="15945" y="2549"/>
                  </a:moveTo>
                  <a:lnTo>
                    <a:pt x="15945" y="4125"/>
                  </a:lnTo>
                  <a:lnTo>
                    <a:pt x="13373" y="4125"/>
                  </a:lnTo>
                  <a:cubicBezTo>
                    <a:pt x="13049" y="4125"/>
                    <a:pt x="13049" y="4612"/>
                    <a:pt x="13373" y="4612"/>
                  </a:cubicBezTo>
                  <a:lnTo>
                    <a:pt x="15945" y="4612"/>
                  </a:lnTo>
                  <a:lnTo>
                    <a:pt x="15945" y="9502"/>
                  </a:lnTo>
                  <a:cubicBezTo>
                    <a:pt x="15945" y="9942"/>
                    <a:pt x="15575" y="10290"/>
                    <a:pt x="15157" y="10290"/>
                  </a:cubicBezTo>
                  <a:lnTo>
                    <a:pt x="15134" y="10290"/>
                  </a:lnTo>
                  <a:lnTo>
                    <a:pt x="15134" y="7254"/>
                  </a:lnTo>
                  <a:cubicBezTo>
                    <a:pt x="15134" y="7116"/>
                    <a:pt x="15017" y="7012"/>
                    <a:pt x="14883" y="7012"/>
                  </a:cubicBezTo>
                  <a:cubicBezTo>
                    <a:pt x="14859" y="7012"/>
                    <a:pt x="14834" y="7015"/>
                    <a:pt x="14810" y="7022"/>
                  </a:cubicBezTo>
                  <a:lnTo>
                    <a:pt x="13466" y="7486"/>
                  </a:lnTo>
                  <a:cubicBezTo>
                    <a:pt x="13280" y="7532"/>
                    <a:pt x="13072" y="7578"/>
                    <a:pt x="12886" y="7578"/>
                  </a:cubicBezTo>
                  <a:cubicBezTo>
                    <a:pt x="12400" y="7555"/>
                    <a:pt x="11936" y="7416"/>
                    <a:pt x="11542" y="7138"/>
                  </a:cubicBezTo>
                  <a:lnTo>
                    <a:pt x="10916" y="6698"/>
                  </a:lnTo>
                  <a:cubicBezTo>
                    <a:pt x="10882" y="6663"/>
                    <a:pt x="10830" y="6646"/>
                    <a:pt x="10777" y="6646"/>
                  </a:cubicBezTo>
                  <a:cubicBezTo>
                    <a:pt x="10725" y="6646"/>
                    <a:pt x="10673" y="6663"/>
                    <a:pt x="10638" y="6698"/>
                  </a:cubicBezTo>
                  <a:lnTo>
                    <a:pt x="10013" y="7138"/>
                  </a:lnTo>
                  <a:cubicBezTo>
                    <a:pt x="9619" y="7393"/>
                    <a:pt x="9132" y="7555"/>
                    <a:pt x="8668" y="7555"/>
                  </a:cubicBezTo>
                  <a:cubicBezTo>
                    <a:pt x="8460" y="7555"/>
                    <a:pt x="8274" y="7532"/>
                    <a:pt x="8089" y="7462"/>
                  </a:cubicBezTo>
                  <a:lnTo>
                    <a:pt x="6722" y="7022"/>
                  </a:lnTo>
                  <a:cubicBezTo>
                    <a:pt x="6701" y="7015"/>
                    <a:pt x="6679" y="7012"/>
                    <a:pt x="6658" y="7012"/>
                  </a:cubicBezTo>
                  <a:cubicBezTo>
                    <a:pt x="6537" y="7012"/>
                    <a:pt x="6420" y="7116"/>
                    <a:pt x="6420" y="7254"/>
                  </a:cubicBezTo>
                  <a:lnTo>
                    <a:pt x="6420" y="10290"/>
                  </a:lnTo>
                  <a:lnTo>
                    <a:pt x="1252" y="10290"/>
                  </a:lnTo>
                  <a:cubicBezTo>
                    <a:pt x="835" y="10290"/>
                    <a:pt x="464" y="9942"/>
                    <a:pt x="464" y="9502"/>
                  </a:cubicBezTo>
                  <a:lnTo>
                    <a:pt x="464" y="4612"/>
                  </a:lnTo>
                  <a:lnTo>
                    <a:pt x="12191" y="4612"/>
                  </a:lnTo>
                  <a:cubicBezTo>
                    <a:pt x="12516" y="4612"/>
                    <a:pt x="12516" y="4125"/>
                    <a:pt x="12191" y="4125"/>
                  </a:cubicBezTo>
                  <a:lnTo>
                    <a:pt x="464" y="4125"/>
                  </a:lnTo>
                  <a:lnTo>
                    <a:pt x="464" y="2549"/>
                  </a:lnTo>
                  <a:close/>
                  <a:moveTo>
                    <a:pt x="10777" y="7184"/>
                  </a:moveTo>
                  <a:lnTo>
                    <a:pt x="11241" y="7532"/>
                  </a:lnTo>
                  <a:cubicBezTo>
                    <a:pt x="11728" y="7856"/>
                    <a:pt x="12307" y="8042"/>
                    <a:pt x="12886" y="8042"/>
                  </a:cubicBezTo>
                  <a:cubicBezTo>
                    <a:pt x="13118" y="8042"/>
                    <a:pt x="13373" y="7996"/>
                    <a:pt x="13605" y="7926"/>
                  </a:cubicBezTo>
                  <a:lnTo>
                    <a:pt x="14648" y="7578"/>
                  </a:lnTo>
                  <a:lnTo>
                    <a:pt x="14648" y="12723"/>
                  </a:lnTo>
                  <a:lnTo>
                    <a:pt x="14578" y="12885"/>
                  </a:lnTo>
                  <a:cubicBezTo>
                    <a:pt x="14138" y="13697"/>
                    <a:pt x="13535" y="14415"/>
                    <a:pt x="12770" y="14948"/>
                  </a:cubicBezTo>
                  <a:cubicBezTo>
                    <a:pt x="12237" y="15342"/>
                    <a:pt x="11658" y="15643"/>
                    <a:pt x="11032" y="15852"/>
                  </a:cubicBezTo>
                  <a:lnTo>
                    <a:pt x="10893" y="15898"/>
                  </a:lnTo>
                  <a:lnTo>
                    <a:pt x="10824" y="15921"/>
                  </a:lnTo>
                  <a:cubicBezTo>
                    <a:pt x="10801" y="15921"/>
                    <a:pt x="10777" y="15945"/>
                    <a:pt x="10777" y="15945"/>
                  </a:cubicBezTo>
                  <a:cubicBezTo>
                    <a:pt x="10754" y="15921"/>
                    <a:pt x="10731" y="15921"/>
                    <a:pt x="10708" y="15921"/>
                  </a:cubicBezTo>
                  <a:lnTo>
                    <a:pt x="10662" y="15898"/>
                  </a:lnTo>
                  <a:lnTo>
                    <a:pt x="10522" y="15852"/>
                  </a:lnTo>
                  <a:cubicBezTo>
                    <a:pt x="9897" y="15643"/>
                    <a:pt x="9317" y="15342"/>
                    <a:pt x="8761" y="14948"/>
                  </a:cubicBezTo>
                  <a:cubicBezTo>
                    <a:pt x="8020" y="14415"/>
                    <a:pt x="7394" y="13697"/>
                    <a:pt x="6977" y="12885"/>
                  </a:cubicBezTo>
                  <a:lnTo>
                    <a:pt x="6907" y="12723"/>
                  </a:lnTo>
                  <a:lnTo>
                    <a:pt x="6907" y="7578"/>
                  </a:lnTo>
                  <a:lnTo>
                    <a:pt x="7927" y="7926"/>
                  </a:lnTo>
                  <a:cubicBezTo>
                    <a:pt x="8182" y="8019"/>
                    <a:pt x="8414" y="8042"/>
                    <a:pt x="8668" y="8042"/>
                  </a:cubicBezTo>
                  <a:cubicBezTo>
                    <a:pt x="9248" y="8042"/>
                    <a:pt x="9804" y="7856"/>
                    <a:pt x="10314" y="7532"/>
                  </a:cubicBezTo>
                  <a:lnTo>
                    <a:pt x="10777" y="7184"/>
                  </a:lnTo>
                  <a:close/>
                  <a:moveTo>
                    <a:pt x="1252" y="0"/>
                  </a:moveTo>
                  <a:cubicBezTo>
                    <a:pt x="557" y="0"/>
                    <a:pt x="1" y="579"/>
                    <a:pt x="1" y="1275"/>
                  </a:cubicBezTo>
                  <a:lnTo>
                    <a:pt x="1" y="9502"/>
                  </a:lnTo>
                  <a:cubicBezTo>
                    <a:pt x="1" y="10197"/>
                    <a:pt x="557" y="10777"/>
                    <a:pt x="1252" y="10777"/>
                  </a:cubicBezTo>
                  <a:lnTo>
                    <a:pt x="6420" y="10777"/>
                  </a:lnTo>
                  <a:lnTo>
                    <a:pt x="6420" y="12770"/>
                  </a:lnTo>
                  <a:cubicBezTo>
                    <a:pt x="6420" y="12839"/>
                    <a:pt x="6444" y="12909"/>
                    <a:pt x="6490" y="12955"/>
                  </a:cubicBezTo>
                  <a:cubicBezTo>
                    <a:pt x="6513" y="13001"/>
                    <a:pt x="6536" y="13048"/>
                    <a:pt x="6560" y="13094"/>
                  </a:cubicBezTo>
                  <a:cubicBezTo>
                    <a:pt x="7000" y="13998"/>
                    <a:pt x="7672" y="14763"/>
                    <a:pt x="8483" y="15319"/>
                  </a:cubicBezTo>
                  <a:cubicBezTo>
                    <a:pt x="9062" y="15736"/>
                    <a:pt x="9711" y="16084"/>
                    <a:pt x="10383" y="16315"/>
                  </a:cubicBezTo>
                  <a:lnTo>
                    <a:pt x="10592" y="16385"/>
                  </a:lnTo>
                  <a:cubicBezTo>
                    <a:pt x="10638" y="16408"/>
                    <a:pt x="10708" y="16431"/>
                    <a:pt x="10777" y="16431"/>
                  </a:cubicBezTo>
                  <a:cubicBezTo>
                    <a:pt x="10847" y="16431"/>
                    <a:pt x="10916" y="16408"/>
                    <a:pt x="10963" y="16385"/>
                  </a:cubicBezTo>
                  <a:lnTo>
                    <a:pt x="11171" y="16315"/>
                  </a:lnTo>
                  <a:cubicBezTo>
                    <a:pt x="11843" y="16084"/>
                    <a:pt x="12492" y="15736"/>
                    <a:pt x="13072" y="15319"/>
                  </a:cubicBezTo>
                  <a:cubicBezTo>
                    <a:pt x="13883" y="14763"/>
                    <a:pt x="14555" y="13998"/>
                    <a:pt x="14995" y="13094"/>
                  </a:cubicBezTo>
                  <a:lnTo>
                    <a:pt x="15065" y="12955"/>
                  </a:lnTo>
                  <a:cubicBezTo>
                    <a:pt x="15111" y="12909"/>
                    <a:pt x="15134" y="12839"/>
                    <a:pt x="15134" y="12770"/>
                  </a:cubicBezTo>
                  <a:lnTo>
                    <a:pt x="15134" y="10777"/>
                  </a:lnTo>
                  <a:lnTo>
                    <a:pt x="15157" y="10777"/>
                  </a:lnTo>
                  <a:cubicBezTo>
                    <a:pt x="15853" y="10777"/>
                    <a:pt x="16409" y="10197"/>
                    <a:pt x="16432" y="9502"/>
                  </a:cubicBezTo>
                  <a:lnTo>
                    <a:pt x="16432" y="1275"/>
                  </a:lnTo>
                  <a:cubicBezTo>
                    <a:pt x="16409" y="579"/>
                    <a:pt x="15853" y="0"/>
                    <a:pt x="15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72"/>
            <p:cNvSpPr/>
            <p:nvPr/>
          </p:nvSpPr>
          <p:spPr>
            <a:xfrm>
              <a:off x="5558175" y="1529550"/>
              <a:ext cx="97925" cy="12200"/>
            </a:xfrm>
            <a:custGeom>
              <a:avLst/>
              <a:gdLst/>
              <a:ahLst/>
              <a:cxnLst/>
              <a:rect l="l" t="t" r="r" b="b"/>
              <a:pathLst>
                <a:path w="3917" h="488" extrusionOk="0">
                  <a:moveTo>
                    <a:pt x="278" y="1"/>
                  </a:moveTo>
                  <a:cubicBezTo>
                    <a:pt x="0" y="24"/>
                    <a:pt x="0" y="441"/>
                    <a:pt x="278" y="487"/>
                  </a:cubicBezTo>
                  <a:lnTo>
                    <a:pt x="3639" y="487"/>
                  </a:lnTo>
                  <a:cubicBezTo>
                    <a:pt x="3917" y="441"/>
                    <a:pt x="3917" y="24"/>
                    <a:pt x="3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72"/>
            <p:cNvSpPr/>
            <p:nvPr/>
          </p:nvSpPr>
          <p:spPr>
            <a:xfrm>
              <a:off x="5559325" y="1477975"/>
              <a:ext cx="166300" cy="38275"/>
            </a:xfrm>
            <a:custGeom>
              <a:avLst/>
              <a:gdLst/>
              <a:ahLst/>
              <a:cxnLst/>
              <a:rect l="l" t="t" r="r" b="b"/>
              <a:pathLst>
                <a:path w="6652" h="1531" extrusionOk="0">
                  <a:moveTo>
                    <a:pt x="6165" y="488"/>
                  </a:moveTo>
                  <a:lnTo>
                    <a:pt x="6165" y="1044"/>
                  </a:lnTo>
                  <a:lnTo>
                    <a:pt x="487" y="1044"/>
                  </a:lnTo>
                  <a:lnTo>
                    <a:pt x="487" y="488"/>
                  </a:lnTo>
                  <a:close/>
                  <a:moveTo>
                    <a:pt x="6420" y="1"/>
                  </a:moveTo>
                  <a:lnTo>
                    <a:pt x="6420" y="24"/>
                  </a:lnTo>
                  <a:lnTo>
                    <a:pt x="232" y="24"/>
                  </a:lnTo>
                  <a:cubicBezTo>
                    <a:pt x="117" y="24"/>
                    <a:pt x="1" y="117"/>
                    <a:pt x="1" y="256"/>
                  </a:cubicBezTo>
                  <a:lnTo>
                    <a:pt x="1" y="1276"/>
                  </a:lnTo>
                  <a:cubicBezTo>
                    <a:pt x="1" y="1415"/>
                    <a:pt x="117" y="1531"/>
                    <a:pt x="232" y="1531"/>
                  </a:cubicBezTo>
                  <a:lnTo>
                    <a:pt x="6420" y="1531"/>
                  </a:lnTo>
                  <a:cubicBezTo>
                    <a:pt x="6559" y="1531"/>
                    <a:pt x="6652" y="1415"/>
                    <a:pt x="6652" y="1276"/>
                  </a:cubicBezTo>
                  <a:lnTo>
                    <a:pt x="6652" y="256"/>
                  </a:lnTo>
                  <a:cubicBezTo>
                    <a:pt x="6652" y="117"/>
                    <a:pt x="6536" y="1"/>
                    <a:pt x="6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72"/>
            <p:cNvSpPr/>
            <p:nvPr/>
          </p:nvSpPr>
          <p:spPr>
            <a:xfrm>
              <a:off x="5719825" y="1547375"/>
              <a:ext cx="166300" cy="185575"/>
            </a:xfrm>
            <a:custGeom>
              <a:avLst/>
              <a:gdLst/>
              <a:ahLst/>
              <a:cxnLst/>
              <a:rect l="l" t="t" r="r" b="b"/>
              <a:pathLst>
                <a:path w="6652" h="7423" extrusionOk="0">
                  <a:moveTo>
                    <a:pt x="3337" y="539"/>
                  </a:moveTo>
                  <a:cubicBezTo>
                    <a:pt x="3963" y="933"/>
                    <a:pt x="4682" y="1142"/>
                    <a:pt x="5446" y="1165"/>
                  </a:cubicBezTo>
                  <a:cubicBezTo>
                    <a:pt x="5678" y="1165"/>
                    <a:pt x="5933" y="1142"/>
                    <a:pt x="6165" y="1072"/>
                  </a:cubicBezTo>
                  <a:lnTo>
                    <a:pt x="6165" y="4548"/>
                  </a:lnTo>
                  <a:cubicBezTo>
                    <a:pt x="5377" y="6101"/>
                    <a:pt x="3801" y="6773"/>
                    <a:pt x="3337" y="6935"/>
                  </a:cubicBezTo>
                  <a:cubicBezTo>
                    <a:pt x="2851" y="6773"/>
                    <a:pt x="1275" y="6101"/>
                    <a:pt x="487" y="4548"/>
                  </a:cubicBezTo>
                  <a:lnTo>
                    <a:pt x="487" y="1072"/>
                  </a:lnTo>
                  <a:cubicBezTo>
                    <a:pt x="732" y="1119"/>
                    <a:pt x="980" y="1142"/>
                    <a:pt x="1228" y="1142"/>
                  </a:cubicBezTo>
                  <a:cubicBezTo>
                    <a:pt x="1964" y="1142"/>
                    <a:pt x="2696" y="938"/>
                    <a:pt x="3337" y="539"/>
                  </a:cubicBezTo>
                  <a:close/>
                  <a:moveTo>
                    <a:pt x="3326" y="0"/>
                  </a:moveTo>
                  <a:cubicBezTo>
                    <a:pt x="3274" y="0"/>
                    <a:pt x="3222" y="18"/>
                    <a:pt x="3175" y="52"/>
                  </a:cubicBezTo>
                  <a:cubicBezTo>
                    <a:pt x="3175" y="52"/>
                    <a:pt x="2338" y="684"/>
                    <a:pt x="1224" y="684"/>
                  </a:cubicBezTo>
                  <a:cubicBezTo>
                    <a:pt x="939" y="684"/>
                    <a:pt x="636" y="643"/>
                    <a:pt x="325" y="539"/>
                  </a:cubicBezTo>
                  <a:cubicBezTo>
                    <a:pt x="292" y="525"/>
                    <a:pt x="259" y="518"/>
                    <a:pt x="227" y="518"/>
                  </a:cubicBezTo>
                  <a:cubicBezTo>
                    <a:pt x="103" y="518"/>
                    <a:pt x="0" y="618"/>
                    <a:pt x="0" y="748"/>
                  </a:cubicBezTo>
                  <a:lnTo>
                    <a:pt x="0" y="4618"/>
                  </a:lnTo>
                  <a:cubicBezTo>
                    <a:pt x="0" y="4641"/>
                    <a:pt x="0" y="4687"/>
                    <a:pt x="23" y="4734"/>
                  </a:cubicBezTo>
                  <a:cubicBezTo>
                    <a:pt x="950" y="6565"/>
                    <a:pt x="2874" y="7283"/>
                    <a:pt x="3245" y="7422"/>
                  </a:cubicBezTo>
                  <a:lnTo>
                    <a:pt x="3407" y="7422"/>
                  </a:lnTo>
                  <a:cubicBezTo>
                    <a:pt x="3778" y="7283"/>
                    <a:pt x="5724" y="6565"/>
                    <a:pt x="6628" y="4734"/>
                  </a:cubicBezTo>
                  <a:cubicBezTo>
                    <a:pt x="6651" y="4687"/>
                    <a:pt x="6651" y="4641"/>
                    <a:pt x="6651" y="4618"/>
                  </a:cubicBezTo>
                  <a:lnTo>
                    <a:pt x="6651" y="748"/>
                  </a:lnTo>
                  <a:cubicBezTo>
                    <a:pt x="6651" y="618"/>
                    <a:pt x="6548" y="518"/>
                    <a:pt x="6436" y="518"/>
                  </a:cubicBezTo>
                  <a:cubicBezTo>
                    <a:pt x="6408" y="518"/>
                    <a:pt x="6378" y="525"/>
                    <a:pt x="6350" y="539"/>
                  </a:cubicBezTo>
                  <a:cubicBezTo>
                    <a:pt x="6039" y="643"/>
                    <a:pt x="5735" y="684"/>
                    <a:pt x="5448" y="684"/>
                  </a:cubicBezTo>
                  <a:cubicBezTo>
                    <a:pt x="4329" y="684"/>
                    <a:pt x="3476" y="52"/>
                    <a:pt x="3476" y="52"/>
                  </a:cubicBezTo>
                  <a:cubicBezTo>
                    <a:pt x="3430" y="18"/>
                    <a:pt x="3378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72"/>
            <p:cNvSpPr/>
            <p:nvPr/>
          </p:nvSpPr>
          <p:spPr>
            <a:xfrm>
              <a:off x="5749375" y="1595650"/>
              <a:ext cx="110100" cy="76100"/>
            </a:xfrm>
            <a:custGeom>
              <a:avLst/>
              <a:gdLst/>
              <a:ahLst/>
              <a:cxnLst/>
              <a:rect l="l" t="t" r="r" b="b"/>
              <a:pathLst>
                <a:path w="4404" h="3044" extrusionOk="0">
                  <a:moveTo>
                    <a:pt x="3681" y="498"/>
                  </a:moveTo>
                  <a:cubicBezTo>
                    <a:pt x="3795" y="498"/>
                    <a:pt x="3893" y="648"/>
                    <a:pt x="3801" y="740"/>
                  </a:cubicBezTo>
                  <a:lnTo>
                    <a:pt x="1738" y="2548"/>
                  </a:lnTo>
                  <a:cubicBezTo>
                    <a:pt x="1707" y="2569"/>
                    <a:pt x="1671" y="2580"/>
                    <a:pt x="1637" y="2580"/>
                  </a:cubicBezTo>
                  <a:cubicBezTo>
                    <a:pt x="1595" y="2580"/>
                    <a:pt x="1555" y="2563"/>
                    <a:pt x="1530" y="2525"/>
                  </a:cubicBezTo>
                  <a:lnTo>
                    <a:pt x="765" y="1505"/>
                  </a:lnTo>
                  <a:cubicBezTo>
                    <a:pt x="695" y="1435"/>
                    <a:pt x="719" y="1343"/>
                    <a:pt x="788" y="1296"/>
                  </a:cubicBezTo>
                  <a:cubicBezTo>
                    <a:pt x="819" y="1275"/>
                    <a:pt x="851" y="1264"/>
                    <a:pt x="882" y="1264"/>
                  </a:cubicBezTo>
                  <a:cubicBezTo>
                    <a:pt x="920" y="1264"/>
                    <a:pt x="958" y="1281"/>
                    <a:pt x="997" y="1320"/>
                  </a:cubicBezTo>
                  <a:lnTo>
                    <a:pt x="1506" y="2015"/>
                  </a:lnTo>
                  <a:cubicBezTo>
                    <a:pt x="1560" y="2082"/>
                    <a:pt x="1638" y="2118"/>
                    <a:pt x="1712" y="2118"/>
                  </a:cubicBezTo>
                  <a:cubicBezTo>
                    <a:pt x="1765" y="2118"/>
                    <a:pt x="1815" y="2100"/>
                    <a:pt x="1854" y="2061"/>
                  </a:cubicBezTo>
                  <a:lnTo>
                    <a:pt x="3592" y="532"/>
                  </a:lnTo>
                  <a:cubicBezTo>
                    <a:pt x="3621" y="508"/>
                    <a:pt x="3651" y="498"/>
                    <a:pt x="3681" y="498"/>
                  </a:cubicBezTo>
                  <a:close/>
                  <a:moveTo>
                    <a:pt x="3706" y="0"/>
                  </a:moveTo>
                  <a:cubicBezTo>
                    <a:pt x="3558" y="0"/>
                    <a:pt x="3409" y="53"/>
                    <a:pt x="3291" y="161"/>
                  </a:cubicBezTo>
                  <a:lnTo>
                    <a:pt x="1738" y="1505"/>
                  </a:lnTo>
                  <a:lnTo>
                    <a:pt x="1367" y="1018"/>
                  </a:lnTo>
                  <a:cubicBezTo>
                    <a:pt x="1228" y="834"/>
                    <a:pt x="1052" y="758"/>
                    <a:pt x="880" y="758"/>
                  </a:cubicBezTo>
                  <a:cubicBezTo>
                    <a:pt x="425" y="758"/>
                    <a:pt x="1" y="1295"/>
                    <a:pt x="371" y="1783"/>
                  </a:cubicBezTo>
                  <a:lnTo>
                    <a:pt x="1136" y="2803"/>
                  </a:lnTo>
                  <a:cubicBezTo>
                    <a:pt x="1267" y="2961"/>
                    <a:pt x="1459" y="3044"/>
                    <a:pt x="1650" y="3044"/>
                  </a:cubicBezTo>
                  <a:cubicBezTo>
                    <a:pt x="1796" y="3044"/>
                    <a:pt x="1942" y="2996"/>
                    <a:pt x="2063" y="2895"/>
                  </a:cubicBezTo>
                  <a:lnTo>
                    <a:pt x="4102" y="1111"/>
                  </a:lnTo>
                  <a:cubicBezTo>
                    <a:pt x="4380" y="879"/>
                    <a:pt x="4403" y="485"/>
                    <a:pt x="4172" y="207"/>
                  </a:cubicBezTo>
                  <a:cubicBezTo>
                    <a:pt x="4047" y="71"/>
                    <a:pt x="3877" y="0"/>
                    <a:pt x="3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0" name="Google Shape;5240;p72"/>
          <p:cNvGrpSpPr/>
          <p:nvPr/>
        </p:nvGrpSpPr>
        <p:grpSpPr>
          <a:xfrm>
            <a:off x="6120486" y="2093909"/>
            <a:ext cx="410825" cy="340125"/>
            <a:chOff x="5662450" y="2035925"/>
            <a:chExt cx="410825" cy="340125"/>
          </a:xfrm>
        </p:grpSpPr>
        <p:sp>
          <p:nvSpPr>
            <p:cNvPr id="5241" name="Google Shape;5241;p72"/>
            <p:cNvSpPr/>
            <p:nvPr/>
          </p:nvSpPr>
          <p:spPr>
            <a:xfrm>
              <a:off x="6015875" y="2294900"/>
              <a:ext cx="12200" cy="19150"/>
            </a:xfrm>
            <a:custGeom>
              <a:avLst/>
              <a:gdLst/>
              <a:ahLst/>
              <a:cxnLst/>
              <a:rect l="l" t="t" r="r" b="b"/>
              <a:pathLst>
                <a:path w="488" h="766" extrusionOk="0">
                  <a:moveTo>
                    <a:pt x="232" y="1"/>
                  </a:moveTo>
                  <a:cubicBezTo>
                    <a:pt x="117" y="1"/>
                    <a:pt x="1" y="117"/>
                    <a:pt x="1" y="256"/>
                  </a:cubicBezTo>
                  <a:lnTo>
                    <a:pt x="1" y="511"/>
                  </a:lnTo>
                  <a:cubicBezTo>
                    <a:pt x="1" y="650"/>
                    <a:pt x="117" y="766"/>
                    <a:pt x="232" y="766"/>
                  </a:cubicBezTo>
                  <a:cubicBezTo>
                    <a:pt x="371" y="766"/>
                    <a:pt x="487" y="650"/>
                    <a:pt x="487" y="511"/>
                  </a:cubicBezTo>
                  <a:lnTo>
                    <a:pt x="487" y="256"/>
                  </a:lnTo>
                  <a:cubicBezTo>
                    <a:pt x="487" y="117"/>
                    <a:pt x="37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72"/>
            <p:cNvSpPr/>
            <p:nvPr/>
          </p:nvSpPr>
          <p:spPr>
            <a:xfrm>
              <a:off x="6012975" y="2328525"/>
              <a:ext cx="15100" cy="15075"/>
            </a:xfrm>
            <a:custGeom>
              <a:avLst/>
              <a:gdLst/>
              <a:ahLst/>
              <a:cxnLst/>
              <a:rect l="l" t="t" r="r" b="b"/>
              <a:pathLst>
                <a:path w="604" h="603" extrusionOk="0">
                  <a:moveTo>
                    <a:pt x="348" y="0"/>
                  </a:moveTo>
                  <a:cubicBezTo>
                    <a:pt x="256" y="0"/>
                    <a:pt x="186" y="46"/>
                    <a:pt x="140" y="139"/>
                  </a:cubicBezTo>
                  <a:cubicBezTo>
                    <a:pt x="47" y="185"/>
                    <a:pt x="1" y="278"/>
                    <a:pt x="1" y="371"/>
                  </a:cubicBezTo>
                  <a:cubicBezTo>
                    <a:pt x="1" y="510"/>
                    <a:pt x="94" y="603"/>
                    <a:pt x="233" y="603"/>
                  </a:cubicBezTo>
                  <a:lnTo>
                    <a:pt x="348" y="603"/>
                  </a:lnTo>
                  <a:cubicBezTo>
                    <a:pt x="487" y="603"/>
                    <a:pt x="603" y="510"/>
                    <a:pt x="603" y="371"/>
                  </a:cubicBezTo>
                  <a:lnTo>
                    <a:pt x="603" y="232"/>
                  </a:lnTo>
                  <a:cubicBezTo>
                    <a:pt x="603" y="116"/>
                    <a:pt x="487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72"/>
            <p:cNvSpPr/>
            <p:nvPr/>
          </p:nvSpPr>
          <p:spPr>
            <a:xfrm>
              <a:off x="5817725" y="2332000"/>
              <a:ext cx="22625" cy="11600"/>
            </a:xfrm>
            <a:custGeom>
              <a:avLst/>
              <a:gdLst/>
              <a:ahLst/>
              <a:cxnLst/>
              <a:rect l="l" t="t" r="r" b="b"/>
              <a:pathLst>
                <a:path w="905" h="464" extrusionOk="0">
                  <a:moveTo>
                    <a:pt x="325" y="0"/>
                  </a:moveTo>
                  <a:cubicBezTo>
                    <a:pt x="1" y="0"/>
                    <a:pt x="1" y="464"/>
                    <a:pt x="325" y="464"/>
                  </a:cubicBezTo>
                  <a:lnTo>
                    <a:pt x="580" y="464"/>
                  </a:lnTo>
                  <a:cubicBezTo>
                    <a:pt x="905" y="464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72"/>
            <p:cNvSpPr/>
            <p:nvPr/>
          </p:nvSpPr>
          <p:spPr>
            <a:xfrm>
              <a:off x="5850175" y="2332000"/>
              <a:ext cx="22050" cy="11600"/>
            </a:xfrm>
            <a:custGeom>
              <a:avLst/>
              <a:gdLst/>
              <a:ahLst/>
              <a:cxnLst/>
              <a:rect l="l" t="t" r="r" b="b"/>
              <a:pathLst>
                <a:path w="882" h="464" extrusionOk="0">
                  <a:moveTo>
                    <a:pt x="302" y="0"/>
                  </a:moveTo>
                  <a:cubicBezTo>
                    <a:pt x="1" y="0"/>
                    <a:pt x="1" y="464"/>
                    <a:pt x="302" y="464"/>
                  </a:cubicBezTo>
                  <a:lnTo>
                    <a:pt x="580" y="464"/>
                  </a:lnTo>
                  <a:cubicBezTo>
                    <a:pt x="881" y="464"/>
                    <a:pt x="881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72"/>
            <p:cNvSpPr/>
            <p:nvPr/>
          </p:nvSpPr>
          <p:spPr>
            <a:xfrm>
              <a:off x="5753425" y="2331975"/>
              <a:ext cx="22600" cy="11625"/>
            </a:xfrm>
            <a:custGeom>
              <a:avLst/>
              <a:gdLst/>
              <a:ahLst/>
              <a:cxnLst/>
              <a:rect l="l" t="t" r="r" b="b"/>
              <a:pathLst>
                <a:path w="904" h="465" extrusionOk="0">
                  <a:moveTo>
                    <a:pt x="602" y="0"/>
                  </a:moveTo>
                  <a:cubicBezTo>
                    <a:pt x="595" y="0"/>
                    <a:pt x="587" y="1"/>
                    <a:pt x="580" y="1"/>
                  </a:cubicBezTo>
                  <a:lnTo>
                    <a:pt x="325" y="1"/>
                  </a:lnTo>
                  <a:cubicBezTo>
                    <a:pt x="0" y="1"/>
                    <a:pt x="0" y="465"/>
                    <a:pt x="325" y="465"/>
                  </a:cubicBezTo>
                  <a:lnTo>
                    <a:pt x="580" y="465"/>
                  </a:lnTo>
                  <a:cubicBezTo>
                    <a:pt x="897" y="465"/>
                    <a:pt x="904" y="0"/>
                    <a:pt x="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72"/>
            <p:cNvSpPr/>
            <p:nvPr/>
          </p:nvSpPr>
          <p:spPr>
            <a:xfrm>
              <a:off x="5882050" y="2331975"/>
              <a:ext cx="22600" cy="11625"/>
            </a:xfrm>
            <a:custGeom>
              <a:avLst/>
              <a:gdLst/>
              <a:ahLst/>
              <a:cxnLst/>
              <a:rect l="l" t="t" r="r" b="b"/>
              <a:pathLst>
                <a:path w="904" h="465" extrusionOk="0">
                  <a:moveTo>
                    <a:pt x="602" y="0"/>
                  </a:moveTo>
                  <a:cubicBezTo>
                    <a:pt x="595" y="0"/>
                    <a:pt x="587" y="1"/>
                    <a:pt x="580" y="1"/>
                  </a:cubicBezTo>
                  <a:lnTo>
                    <a:pt x="325" y="1"/>
                  </a:lnTo>
                  <a:cubicBezTo>
                    <a:pt x="0" y="1"/>
                    <a:pt x="0" y="465"/>
                    <a:pt x="325" y="465"/>
                  </a:cubicBezTo>
                  <a:lnTo>
                    <a:pt x="580" y="465"/>
                  </a:lnTo>
                  <a:cubicBezTo>
                    <a:pt x="896" y="465"/>
                    <a:pt x="904" y="0"/>
                    <a:pt x="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72"/>
            <p:cNvSpPr/>
            <p:nvPr/>
          </p:nvSpPr>
          <p:spPr>
            <a:xfrm>
              <a:off x="5785875" y="2332000"/>
              <a:ext cx="22025" cy="11600"/>
            </a:xfrm>
            <a:custGeom>
              <a:avLst/>
              <a:gdLst/>
              <a:ahLst/>
              <a:cxnLst/>
              <a:rect l="l" t="t" r="r" b="b"/>
              <a:pathLst>
                <a:path w="881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580" y="464"/>
                  </a:lnTo>
                  <a:cubicBezTo>
                    <a:pt x="881" y="464"/>
                    <a:pt x="881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72"/>
            <p:cNvSpPr/>
            <p:nvPr/>
          </p:nvSpPr>
          <p:spPr>
            <a:xfrm>
              <a:off x="5721550" y="2332000"/>
              <a:ext cx="22050" cy="11600"/>
            </a:xfrm>
            <a:custGeom>
              <a:avLst/>
              <a:gdLst/>
              <a:ahLst/>
              <a:cxnLst/>
              <a:rect l="l" t="t" r="r" b="b"/>
              <a:pathLst>
                <a:path w="882" h="464" extrusionOk="0">
                  <a:moveTo>
                    <a:pt x="325" y="0"/>
                  </a:moveTo>
                  <a:cubicBezTo>
                    <a:pt x="1" y="0"/>
                    <a:pt x="1" y="464"/>
                    <a:pt x="325" y="464"/>
                  </a:cubicBezTo>
                  <a:lnTo>
                    <a:pt x="580" y="464"/>
                  </a:lnTo>
                  <a:cubicBezTo>
                    <a:pt x="881" y="464"/>
                    <a:pt x="881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72"/>
            <p:cNvSpPr/>
            <p:nvPr/>
          </p:nvSpPr>
          <p:spPr>
            <a:xfrm>
              <a:off x="5978800" y="2332000"/>
              <a:ext cx="22625" cy="11600"/>
            </a:xfrm>
            <a:custGeom>
              <a:avLst/>
              <a:gdLst/>
              <a:ahLst/>
              <a:cxnLst/>
              <a:rect l="l" t="t" r="r" b="b"/>
              <a:pathLst>
                <a:path w="905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580" y="464"/>
                  </a:lnTo>
                  <a:cubicBezTo>
                    <a:pt x="904" y="464"/>
                    <a:pt x="904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72"/>
            <p:cNvSpPr/>
            <p:nvPr/>
          </p:nvSpPr>
          <p:spPr>
            <a:xfrm>
              <a:off x="5914500" y="2332000"/>
              <a:ext cx="22600" cy="11600"/>
            </a:xfrm>
            <a:custGeom>
              <a:avLst/>
              <a:gdLst/>
              <a:ahLst/>
              <a:cxnLst/>
              <a:rect l="l" t="t" r="r" b="b"/>
              <a:pathLst>
                <a:path w="904" h="464" extrusionOk="0">
                  <a:moveTo>
                    <a:pt x="324" y="0"/>
                  </a:moveTo>
                  <a:cubicBezTo>
                    <a:pt x="0" y="0"/>
                    <a:pt x="0" y="464"/>
                    <a:pt x="324" y="464"/>
                  </a:cubicBezTo>
                  <a:lnTo>
                    <a:pt x="579" y="464"/>
                  </a:lnTo>
                  <a:cubicBezTo>
                    <a:pt x="904" y="464"/>
                    <a:pt x="904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72"/>
            <p:cNvSpPr/>
            <p:nvPr/>
          </p:nvSpPr>
          <p:spPr>
            <a:xfrm>
              <a:off x="5946350" y="2331975"/>
              <a:ext cx="22625" cy="11625"/>
            </a:xfrm>
            <a:custGeom>
              <a:avLst/>
              <a:gdLst/>
              <a:ahLst/>
              <a:cxnLst/>
              <a:rect l="l" t="t" r="r" b="b"/>
              <a:pathLst>
                <a:path w="905" h="465" extrusionOk="0">
                  <a:moveTo>
                    <a:pt x="602" y="0"/>
                  </a:moveTo>
                  <a:cubicBezTo>
                    <a:pt x="595" y="0"/>
                    <a:pt x="588" y="1"/>
                    <a:pt x="580" y="1"/>
                  </a:cubicBezTo>
                  <a:lnTo>
                    <a:pt x="325" y="1"/>
                  </a:lnTo>
                  <a:cubicBezTo>
                    <a:pt x="1" y="1"/>
                    <a:pt x="1" y="465"/>
                    <a:pt x="325" y="465"/>
                  </a:cubicBezTo>
                  <a:lnTo>
                    <a:pt x="580" y="465"/>
                  </a:lnTo>
                  <a:cubicBezTo>
                    <a:pt x="897" y="465"/>
                    <a:pt x="904" y="0"/>
                    <a:pt x="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72"/>
            <p:cNvSpPr/>
            <p:nvPr/>
          </p:nvSpPr>
          <p:spPr>
            <a:xfrm>
              <a:off x="5692575" y="2331975"/>
              <a:ext cx="19150" cy="11625"/>
            </a:xfrm>
            <a:custGeom>
              <a:avLst/>
              <a:gdLst/>
              <a:ahLst/>
              <a:cxnLst/>
              <a:rect l="l" t="t" r="r" b="b"/>
              <a:pathLst>
                <a:path w="766" h="465" extrusionOk="0">
                  <a:moveTo>
                    <a:pt x="463" y="0"/>
                  </a:moveTo>
                  <a:cubicBezTo>
                    <a:pt x="456" y="0"/>
                    <a:pt x="449" y="1"/>
                    <a:pt x="441" y="1"/>
                  </a:cubicBezTo>
                  <a:lnTo>
                    <a:pt x="302" y="1"/>
                  </a:lnTo>
                  <a:cubicBezTo>
                    <a:pt x="1" y="1"/>
                    <a:pt x="1" y="465"/>
                    <a:pt x="302" y="465"/>
                  </a:cubicBezTo>
                  <a:lnTo>
                    <a:pt x="441" y="465"/>
                  </a:lnTo>
                  <a:cubicBezTo>
                    <a:pt x="758" y="465"/>
                    <a:pt x="766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72"/>
            <p:cNvSpPr/>
            <p:nvPr/>
          </p:nvSpPr>
          <p:spPr>
            <a:xfrm>
              <a:off x="5694325" y="2139050"/>
              <a:ext cx="15675" cy="11625"/>
            </a:xfrm>
            <a:custGeom>
              <a:avLst/>
              <a:gdLst/>
              <a:ahLst/>
              <a:cxnLst/>
              <a:rect l="l" t="t" r="r" b="b"/>
              <a:pathLst>
                <a:path w="627" h="465" extrusionOk="0">
                  <a:moveTo>
                    <a:pt x="232" y="1"/>
                  </a:moveTo>
                  <a:cubicBezTo>
                    <a:pt x="116" y="1"/>
                    <a:pt x="0" y="94"/>
                    <a:pt x="0" y="233"/>
                  </a:cubicBezTo>
                  <a:cubicBezTo>
                    <a:pt x="0" y="372"/>
                    <a:pt x="116" y="464"/>
                    <a:pt x="232" y="464"/>
                  </a:cubicBezTo>
                  <a:lnTo>
                    <a:pt x="371" y="464"/>
                  </a:lnTo>
                  <a:cubicBezTo>
                    <a:pt x="510" y="464"/>
                    <a:pt x="626" y="372"/>
                    <a:pt x="626" y="233"/>
                  </a:cubicBezTo>
                  <a:cubicBezTo>
                    <a:pt x="626" y="94"/>
                    <a:pt x="510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72"/>
            <p:cNvSpPr/>
            <p:nvPr/>
          </p:nvSpPr>
          <p:spPr>
            <a:xfrm>
              <a:off x="5787600" y="2138475"/>
              <a:ext cx="18575" cy="12200"/>
            </a:xfrm>
            <a:custGeom>
              <a:avLst/>
              <a:gdLst/>
              <a:ahLst/>
              <a:cxnLst/>
              <a:rect l="l" t="t" r="r" b="b"/>
              <a:pathLst>
                <a:path w="743" h="488" extrusionOk="0">
                  <a:moveTo>
                    <a:pt x="487" y="1"/>
                  </a:moveTo>
                  <a:lnTo>
                    <a:pt x="511" y="24"/>
                  </a:lnTo>
                  <a:lnTo>
                    <a:pt x="256" y="24"/>
                  </a:lnTo>
                  <a:cubicBezTo>
                    <a:pt x="117" y="24"/>
                    <a:pt x="1" y="117"/>
                    <a:pt x="1" y="256"/>
                  </a:cubicBezTo>
                  <a:cubicBezTo>
                    <a:pt x="1" y="395"/>
                    <a:pt x="117" y="487"/>
                    <a:pt x="256" y="487"/>
                  </a:cubicBezTo>
                  <a:lnTo>
                    <a:pt x="511" y="487"/>
                  </a:lnTo>
                  <a:cubicBezTo>
                    <a:pt x="626" y="487"/>
                    <a:pt x="742" y="371"/>
                    <a:pt x="742" y="256"/>
                  </a:cubicBezTo>
                  <a:cubicBezTo>
                    <a:pt x="719" y="117"/>
                    <a:pt x="626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72"/>
            <p:cNvSpPr/>
            <p:nvPr/>
          </p:nvSpPr>
          <p:spPr>
            <a:xfrm>
              <a:off x="5819475" y="2139050"/>
              <a:ext cx="19150" cy="11625"/>
            </a:xfrm>
            <a:custGeom>
              <a:avLst/>
              <a:gdLst/>
              <a:ahLst/>
              <a:cxnLst/>
              <a:rect l="l" t="t" r="r" b="b"/>
              <a:pathLst>
                <a:path w="766" h="465" extrusionOk="0">
                  <a:moveTo>
                    <a:pt x="255" y="1"/>
                  </a:moveTo>
                  <a:cubicBezTo>
                    <a:pt x="116" y="1"/>
                    <a:pt x="23" y="94"/>
                    <a:pt x="0" y="233"/>
                  </a:cubicBezTo>
                  <a:cubicBezTo>
                    <a:pt x="23" y="372"/>
                    <a:pt x="116" y="464"/>
                    <a:pt x="255" y="464"/>
                  </a:cubicBezTo>
                  <a:lnTo>
                    <a:pt x="510" y="464"/>
                  </a:lnTo>
                  <a:cubicBezTo>
                    <a:pt x="649" y="464"/>
                    <a:pt x="742" y="372"/>
                    <a:pt x="765" y="233"/>
                  </a:cubicBezTo>
                  <a:cubicBezTo>
                    <a:pt x="742" y="94"/>
                    <a:pt x="649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72"/>
            <p:cNvSpPr/>
            <p:nvPr/>
          </p:nvSpPr>
          <p:spPr>
            <a:xfrm>
              <a:off x="5948100" y="2139050"/>
              <a:ext cx="18550" cy="11625"/>
            </a:xfrm>
            <a:custGeom>
              <a:avLst/>
              <a:gdLst/>
              <a:ahLst/>
              <a:cxnLst/>
              <a:rect l="l" t="t" r="r" b="b"/>
              <a:pathLst>
                <a:path w="742" h="465" extrusionOk="0">
                  <a:moveTo>
                    <a:pt x="255" y="1"/>
                  </a:moveTo>
                  <a:cubicBezTo>
                    <a:pt x="116" y="1"/>
                    <a:pt x="0" y="94"/>
                    <a:pt x="23" y="233"/>
                  </a:cubicBezTo>
                  <a:cubicBezTo>
                    <a:pt x="23" y="372"/>
                    <a:pt x="116" y="464"/>
                    <a:pt x="255" y="464"/>
                  </a:cubicBezTo>
                  <a:lnTo>
                    <a:pt x="510" y="464"/>
                  </a:lnTo>
                  <a:cubicBezTo>
                    <a:pt x="649" y="464"/>
                    <a:pt x="742" y="372"/>
                    <a:pt x="742" y="233"/>
                  </a:cubicBezTo>
                  <a:cubicBezTo>
                    <a:pt x="742" y="94"/>
                    <a:pt x="649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72"/>
            <p:cNvSpPr/>
            <p:nvPr/>
          </p:nvSpPr>
          <p:spPr>
            <a:xfrm>
              <a:off x="5755750" y="2139050"/>
              <a:ext cx="18550" cy="11625"/>
            </a:xfrm>
            <a:custGeom>
              <a:avLst/>
              <a:gdLst/>
              <a:ahLst/>
              <a:cxnLst/>
              <a:rect l="l" t="t" r="r" b="b"/>
              <a:pathLst>
                <a:path w="742" h="465" extrusionOk="0">
                  <a:moveTo>
                    <a:pt x="232" y="1"/>
                  </a:moveTo>
                  <a:cubicBezTo>
                    <a:pt x="93" y="1"/>
                    <a:pt x="0" y="94"/>
                    <a:pt x="0" y="233"/>
                  </a:cubicBezTo>
                  <a:cubicBezTo>
                    <a:pt x="0" y="372"/>
                    <a:pt x="93" y="464"/>
                    <a:pt x="232" y="464"/>
                  </a:cubicBezTo>
                  <a:lnTo>
                    <a:pt x="487" y="464"/>
                  </a:lnTo>
                  <a:cubicBezTo>
                    <a:pt x="626" y="464"/>
                    <a:pt x="742" y="372"/>
                    <a:pt x="742" y="233"/>
                  </a:cubicBezTo>
                  <a:cubicBezTo>
                    <a:pt x="742" y="94"/>
                    <a:pt x="626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72"/>
            <p:cNvSpPr/>
            <p:nvPr/>
          </p:nvSpPr>
          <p:spPr>
            <a:xfrm>
              <a:off x="5916225" y="2139050"/>
              <a:ext cx="18575" cy="11625"/>
            </a:xfrm>
            <a:custGeom>
              <a:avLst/>
              <a:gdLst/>
              <a:ahLst/>
              <a:cxnLst/>
              <a:rect l="l" t="t" r="r" b="b"/>
              <a:pathLst>
                <a:path w="743" h="465" extrusionOk="0">
                  <a:moveTo>
                    <a:pt x="255" y="1"/>
                  </a:moveTo>
                  <a:cubicBezTo>
                    <a:pt x="116" y="1"/>
                    <a:pt x="1" y="94"/>
                    <a:pt x="24" y="233"/>
                  </a:cubicBezTo>
                  <a:cubicBezTo>
                    <a:pt x="24" y="372"/>
                    <a:pt x="116" y="464"/>
                    <a:pt x="255" y="464"/>
                  </a:cubicBezTo>
                  <a:lnTo>
                    <a:pt x="510" y="464"/>
                  </a:lnTo>
                  <a:cubicBezTo>
                    <a:pt x="649" y="464"/>
                    <a:pt x="742" y="372"/>
                    <a:pt x="742" y="233"/>
                  </a:cubicBezTo>
                  <a:cubicBezTo>
                    <a:pt x="742" y="94"/>
                    <a:pt x="649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72"/>
            <p:cNvSpPr/>
            <p:nvPr/>
          </p:nvSpPr>
          <p:spPr>
            <a:xfrm>
              <a:off x="5883775" y="2139050"/>
              <a:ext cx="18575" cy="11625"/>
            </a:xfrm>
            <a:custGeom>
              <a:avLst/>
              <a:gdLst/>
              <a:ahLst/>
              <a:cxnLst/>
              <a:rect l="l" t="t" r="r" b="b"/>
              <a:pathLst>
                <a:path w="743" h="465" extrusionOk="0">
                  <a:moveTo>
                    <a:pt x="256" y="1"/>
                  </a:moveTo>
                  <a:cubicBezTo>
                    <a:pt x="117" y="1"/>
                    <a:pt x="1" y="94"/>
                    <a:pt x="24" y="233"/>
                  </a:cubicBezTo>
                  <a:cubicBezTo>
                    <a:pt x="24" y="372"/>
                    <a:pt x="117" y="464"/>
                    <a:pt x="256" y="464"/>
                  </a:cubicBezTo>
                  <a:lnTo>
                    <a:pt x="511" y="464"/>
                  </a:lnTo>
                  <a:cubicBezTo>
                    <a:pt x="650" y="464"/>
                    <a:pt x="742" y="372"/>
                    <a:pt x="742" y="233"/>
                  </a:cubicBezTo>
                  <a:cubicBezTo>
                    <a:pt x="742" y="94"/>
                    <a:pt x="650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72"/>
            <p:cNvSpPr/>
            <p:nvPr/>
          </p:nvSpPr>
          <p:spPr>
            <a:xfrm>
              <a:off x="5851925" y="2139050"/>
              <a:ext cx="18550" cy="11625"/>
            </a:xfrm>
            <a:custGeom>
              <a:avLst/>
              <a:gdLst/>
              <a:ahLst/>
              <a:cxnLst/>
              <a:rect l="l" t="t" r="r" b="b"/>
              <a:pathLst>
                <a:path w="742" h="465" extrusionOk="0">
                  <a:moveTo>
                    <a:pt x="232" y="1"/>
                  </a:moveTo>
                  <a:cubicBezTo>
                    <a:pt x="116" y="1"/>
                    <a:pt x="0" y="94"/>
                    <a:pt x="0" y="233"/>
                  </a:cubicBezTo>
                  <a:cubicBezTo>
                    <a:pt x="0" y="372"/>
                    <a:pt x="116" y="464"/>
                    <a:pt x="232" y="464"/>
                  </a:cubicBezTo>
                  <a:lnTo>
                    <a:pt x="510" y="464"/>
                  </a:lnTo>
                  <a:cubicBezTo>
                    <a:pt x="626" y="464"/>
                    <a:pt x="742" y="372"/>
                    <a:pt x="742" y="233"/>
                  </a:cubicBezTo>
                  <a:cubicBezTo>
                    <a:pt x="742" y="94"/>
                    <a:pt x="626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72"/>
            <p:cNvSpPr/>
            <p:nvPr/>
          </p:nvSpPr>
          <p:spPr>
            <a:xfrm>
              <a:off x="5981125" y="2139050"/>
              <a:ext cx="18550" cy="11625"/>
            </a:xfrm>
            <a:custGeom>
              <a:avLst/>
              <a:gdLst/>
              <a:ahLst/>
              <a:cxnLst/>
              <a:rect l="l" t="t" r="r" b="b"/>
              <a:pathLst>
                <a:path w="742" h="465" extrusionOk="0">
                  <a:moveTo>
                    <a:pt x="232" y="1"/>
                  </a:moveTo>
                  <a:cubicBezTo>
                    <a:pt x="93" y="1"/>
                    <a:pt x="0" y="94"/>
                    <a:pt x="0" y="233"/>
                  </a:cubicBezTo>
                  <a:cubicBezTo>
                    <a:pt x="0" y="372"/>
                    <a:pt x="93" y="464"/>
                    <a:pt x="232" y="464"/>
                  </a:cubicBezTo>
                  <a:lnTo>
                    <a:pt x="487" y="464"/>
                  </a:lnTo>
                  <a:cubicBezTo>
                    <a:pt x="626" y="464"/>
                    <a:pt x="742" y="372"/>
                    <a:pt x="742" y="233"/>
                  </a:cubicBezTo>
                  <a:cubicBezTo>
                    <a:pt x="742" y="94"/>
                    <a:pt x="626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72"/>
            <p:cNvSpPr/>
            <p:nvPr/>
          </p:nvSpPr>
          <p:spPr>
            <a:xfrm>
              <a:off x="5723300" y="2139050"/>
              <a:ext cx="18550" cy="11625"/>
            </a:xfrm>
            <a:custGeom>
              <a:avLst/>
              <a:gdLst/>
              <a:ahLst/>
              <a:cxnLst/>
              <a:rect l="l" t="t" r="r" b="b"/>
              <a:pathLst>
                <a:path w="742" h="465" extrusionOk="0">
                  <a:moveTo>
                    <a:pt x="255" y="1"/>
                  </a:moveTo>
                  <a:cubicBezTo>
                    <a:pt x="116" y="1"/>
                    <a:pt x="0" y="94"/>
                    <a:pt x="0" y="233"/>
                  </a:cubicBezTo>
                  <a:cubicBezTo>
                    <a:pt x="0" y="372"/>
                    <a:pt x="116" y="464"/>
                    <a:pt x="255" y="464"/>
                  </a:cubicBezTo>
                  <a:lnTo>
                    <a:pt x="510" y="464"/>
                  </a:lnTo>
                  <a:cubicBezTo>
                    <a:pt x="626" y="464"/>
                    <a:pt x="742" y="372"/>
                    <a:pt x="742" y="233"/>
                  </a:cubicBezTo>
                  <a:cubicBezTo>
                    <a:pt x="742" y="94"/>
                    <a:pt x="626" y="1"/>
                    <a:pt x="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72"/>
            <p:cNvSpPr/>
            <p:nvPr/>
          </p:nvSpPr>
          <p:spPr>
            <a:xfrm>
              <a:off x="6012400" y="2138475"/>
              <a:ext cx="15675" cy="15675"/>
            </a:xfrm>
            <a:custGeom>
              <a:avLst/>
              <a:gdLst/>
              <a:ahLst/>
              <a:cxnLst/>
              <a:rect l="l" t="t" r="r" b="b"/>
              <a:pathLst>
                <a:path w="627" h="627" extrusionOk="0">
                  <a:moveTo>
                    <a:pt x="371" y="1"/>
                  </a:moveTo>
                  <a:lnTo>
                    <a:pt x="371" y="24"/>
                  </a:lnTo>
                  <a:lnTo>
                    <a:pt x="256" y="24"/>
                  </a:lnTo>
                  <a:cubicBezTo>
                    <a:pt x="117" y="24"/>
                    <a:pt x="1" y="117"/>
                    <a:pt x="24" y="256"/>
                  </a:cubicBezTo>
                  <a:cubicBezTo>
                    <a:pt x="93" y="418"/>
                    <a:pt x="209" y="557"/>
                    <a:pt x="371" y="626"/>
                  </a:cubicBezTo>
                  <a:cubicBezTo>
                    <a:pt x="510" y="626"/>
                    <a:pt x="626" y="510"/>
                    <a:pt x="626" y="395"/>
                  </a:cubicBezTo>
                  <a:lnTo>
                    <a:pt x="626" y="256"/>
                  </a:lnTo>
                  <a:cubicBezTo>
                    <a:pt x="626" y="117"/>
                    <a:pt x="510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72"/>
            <p:cNvSpPr/>
            <p:nvPr/>
          </p:nvSpPr>
          <p:spPr>
            <a:xfrm>
              <a:off x="6015875" y="2158175"/>
              <a:ext cx="12200" cy="16250"/>
            </a:xfrm>
            <a:custGeom>
              <a:avLst/>
              <a:gdLst/>
              <a:ahLst/>
              <a:cxnLst/>
              <a:rect l="l" t="t" r="r" b="b"/>
              <a:pathLst>
                <a:path w="488" h="650" extrusionOk="0">
                  <a:moveTo>
                    <a:pt x="232" y="1"/>
                  </a:moveTo>
                  <a:cubicBezTo>
                    <a:pt x="117" y="1"/>
                    <a:pt x="1" y="116"/>
                    <a:pt x="1" y="256"/>
                  </a:cubicBezTo>
                  <a:lnTo>
                    <a:pt x="1" y="418"/>
                  </a:lnTo>
                  <a:cubicBezTo>
                    <a:pt x="1" y="534"/>
                    <a:pt x="117" y="650"/>
                    <a:pt x="232" y="650"/>
                  </a:cubicBezTo>
                  <a:cubicBezTo>
                    <a:pt x="371" y="650"/>
                    <a:pt x="487" y="534"/>
                    <a:pt x="487" y="418"/>
                  </a:cubicBezTo>
                  <a:lnTo>
                    <a:pt x="487" y="256"/>
                  </a:lnTo>
                  <a:cubicBezTo>
                    <a:pt x="487" y="116"/>
                    <a:pt x="37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72"/>
            <p:cNvSpPr/>
            <p:nvPr/>
          </p:nvSpPr>
          <p:spPr>
            <a:xfrm>
              <a:off x="5662450" y="2035925"/>
              <a:ext cx="410825" cy="340125"/>
            </a:xfrm>
            <a:custGeom>
              <a:avLst/>
              <a:gdLst/>
              <a:ahLst/>
              <a:cxnLst/>
              <a:rect l="l" t="t" r="r" b="b"/>
              <a:pathLst>
                <a:path w="16433" h="13605" extrusionOk="0">
                  <a:moveTo>
                    <a:pt x="13883" y="1507"/>
                  </a:moveTo>
                  <a:lnTo>
                    <a:pt x="13883" y="2063"/>
                  </a:lnTo>
                  <a:lnTo>
                    <a:pt x="12330" y="2063"/>
                  </a:lnTo>
                  <a:cubicBezTo>
                    <a:pt x="12191" y="2063"/>
                    <a:pt x="12075" y="2156"/>
                    <a:pt x="12075" y="2295"/>
                  </a:cubicBezTo>
                  <a:cubicBezTo>
                    <a:pt x="12075" y="2434"/>
                    <a:pt x="12191" y="2550"/>
                    <a:pt x="12330" y="2550"/>
                  </a:cubicBezTo>
                  <a:lnTo>
                    <a:pt x="13883" y="2550"/>
                  </a:lnTo>
                  <a:lnTo>
                    <a:pt x="13883" y="3083"/>
                  </a:lnTo>
                  <a:lnTo>
                    <a:pt x="1762" y="3083"/>
                  </a:lnTo>
                  <a:lnTo>
                    <a:pt x="1762" y="2550"/>
                  </a:lnTo>
                  <a:lnTo>
                    <a:pt x="11194" y="2550"/>
                  </a:lnTo>
                  <a:cubicBezTo>
                    <a:pt x="11333" y="2550"/>
                    <a:pt x="11449" y="2434"/>
                    <a:pt x="11449" y="2295"/>
                  </a:cubicBezTo>
                  <a:cubicBezTo>
                    <a:pt x="11449" y="2156"/>
                    <a:pt x="11333" y="2063"/>
                    <a:pt x="11194" y="2063"/>
                  </a:cubicBezTo>
                  <a:lnTo>
                    <a:pt x="1762" y="2063"/>
                  </a:lnTo>
                  <a:lnTo>
                    <a:pt x="1762" y="1507"/>
                  </a:lnTo>
                  <a:close/>
                  <a:moveTo>
                    <a:pt x="15157" y="487"/>
                  </a:moveTo>
                  <a:lnTo>
                    <a:pt x="15157" y="3083"/>
                  </a:lnTo>
                  <a:lnTo>
                    <a:pt x="14369" y="3083"/>
                  </a:lnTo>
                  <a:lnTo>
                    <a:pt x="14369" y="1275"/>
                  </a:lnTo>
                  <a:cubicBezTo>
                    <a:pt x="14369" y="1136"/>
                    <a:pt x="14254" y="1020"/>
                    <a:pt x="14115" y="1020"/>
                  </a:cubicBezTo>
                  <a:lnTo>
                    <a:pt x="1530" y="1020"/>
                  </a:lnTo>
                  <a:cubicBezTo>
                    <a:pt x="1391" y="1044"/>
                    <a:pt x="1275" y="1136"/>
                    <a:pt x="1275" y="1275"/>
                  </a:cubicBezTo>
                  <a:lnTo>
                    <a:pt x="1275" y="3060"/>
                  </a:lnTo>
                  <a:cubicBezTo>
                    <a:pt x="812" y="2944"/>
                    <a:pt x="487" y="2527"/>
                    <a:pt x="487" y="2040"/>
                  </a:cubicBezTo>
                  <a:lnTo>
                    <a:pt x="464" y="1530"/>
                  </a:lnTo>
                  <a:cubicBezTo>
                    <a:pt x="464" y="951"/>
                    <a:pt x="951" y="487"/>
                    <a:pt x="1507" y="487"/>
                  </a:cubicBezTo>
                  <a:close/>
                  <a:moveTo>
                    <a:pt x="15945" y="6397"/>
                  </a:moveTo>
                  <a:lnTo>
                    <a:pt x="15945" y="8993"/>
                  </a:lnTo>
                  <a:lnTo>
                    <a:pt x="13605" y="8993"/>
                  </a:lnTo>
                  <a:cubicBezTo>
                    <a:pt x="13025" y="8993"/>
                    <a:pt x="12562" y="8529"/>
                    <a:pt x="12562" y="7950"/>
                  </a:cubicBezTo>
                  <a:lnTo>
                    <a:pt x="12562" y="7440"/>
                  </a:lnTo>
                  <a:cubicBezTo>
                    <a:pt x="12562" y="6860"/>
                    <a:pt x="13025" y="6397"/>
                    <a:pt x="13605" y="6397"/>
                  </a:cubicBezTo>
                  <a:close/>
                  <a:moveTo>
                    <a:pt x="487" y="3152"/>
                  </a:moveTo>
                  <a:cubicBezTo>
                    <a:pt x="766" y="3431"/>
                    <a:pt x="1136" y="3570"/>
                    <a:pt x="1530" y="3570"/>
                  </a:cubicBezTo>
                  <a:lnTo>
                    <a:pt x="15157" y="3570"/>
                  </a:lnTo>
                  <a:lnTo>
                    <a:pt x="15157" y="5910"/>
                  </a:lnTo>
                  <a:lnTo>
                    <a:pt x="14624" y="5910"/>
                  </a:lnTo>
                  <a:cubicBezTo>
                    <a:pt x="14601" y="5771"/>
                    <a:pt x="14485" y="5702"/>
                    <a:pt x="14372" y="5702"/>
                  </a:cubicBezTo>
                  <a:cubicBezTo>
                    <a:pt x="14259" y="5702"/>
                    <a:pt x="14149" y="5771"/>
                    <a:pt x="14138" y="5910"/>
                  </a:cubicBezTo>
                  <a:lnTo>
                    <a:pt x="13605" y="5910"/>
                  </a:lnTo>
                  <a:cubicBezTo>
                    <a:pt x="12770" y="5910"/>
                    <a:pt x="12075" y="6606"/>
                    <a:pt x="12075" y="7440"/>
                  </a:cubicBezTo>
                  <a:lnTo>
                    <a:pt x="12075" y="7950"/>
                  </a:lnTo>
                  <a:cubicBezTo>
                    <a:pt x="12075" y="8807"/>
                    <a:pt x="12770" y="9479"/>
                    <a:pt x="13605" y="9479"/>
                  </a:cubicBezTo>
                  <a:lnTo>
                    <a:pt x="14138" y="9479"/>
                  </a:lnTo>
                  <a:lnTo>
                    <a:pt x="14138" y="9526"/>
                  </a:lnTo>
                  <a:cubicBezTo>
                    <a:pt x="14138" y="9665"/>
                    <a:pt x="14254" y="9781"/>
                    <a:pt x="14369" y="9781"/>
                  </a:cubicBezTo>
                  <a:cubicBezTo>
                    <a:pt x="14508" y="9781"/>
                    <a:pt x="14624" y="9665"/>
                    <a:pt x="14624" y="9526"/>
                  </a:cubicBezTo>
                  <a:lnTo>
                    <a:pt x="14624" y="9479"/>
                  </a:lnTo>
                  <a:lnTo>
                    <a:pt x="15157" y="9479"/>
                  </a:lnTo>
                  <a:lnTo>
                    <a:pt x="15157" y="13118"/>
                  </a:lnTo>
                  <a:lnTo>
                    <a:pt x="1530" y="13118"/>
                  </a:lnTo>
                  <a:cubicBezTo>
                    <a:pt x="951" y="13118"/>
                    <a:pt x="464" y="12654"/>
                    <a:pt x="487" y="12075"/>
                  </a:cubicBezTo>
                  <a:lnTo>
                    <a:pt x="487" y="3152"/>
                  </a:lnTo>
                  <a:close/>
                  <a:moveTo>
                    <a:pt x="1530" y="1"/>
                  </a:moveTo>
                  <a:cubicBezTo>
                    <a:pt x="673" y="1"/>
                    <a:pt x="1" y="696"/>
                    <a:pt x="1" y="1530"/>
                  </a:cubicBezTo>
                  <a:lnTo>
                    <a:pt x="1" y="12075"/>
                  </a:lnTo>
                  <a:cubicBezTo>
                    <a:pt x="1" y="12909"/>
                    <a:pt x="673" y="13604"/>
                    <a:pt x="1530" y="13604"/>
                  </a:cubicBezTo>
                  <a:lnTo>
                    <a:pt x="15412" y="13604"/>
                  </a:lnTo>
                  <a:cubicBezTo>
                    <a:pt x="15551" y="13604"/>
                    <a:pt x="15644" y="13489"/>
                    <a:pt x="15644" y="13350"/>
                  </a:cubicBezTo>
                  <a:lnTo>
                    <a:pt x="15644" y="9479"/>
                  </a:lnTo>
                  <a:lnTo>
                    <a:pt x="16177" y="9479"/>
                  </a:lnTo>
                  <a:cubicBezTo>
                    <a:pt x="16316" y="9479"/>
                    <a:pt x="16432" y="9387"/>
                    <a:pt x="16432" y="9248"/>
                  </a:cubicBezTo>
                  <a:lnTo>
                    <a:pt x="16432" y="6165"/>
                  </a:lnTo>
                  <a:cubicBezTo>
                    <a:pt x="16432" y="6026"/>
                    <a:pt x="16316" y="5910"/>
                    <a:pt x="16177" y="5910"/>
                  </a:cubicBezTo>
                  <a:lnTo>
                    <a:pt x="15644" y="5910"/>
                  </a:lnTo>
                  <a:lnTo>
                    <a:pt x="15644" y="232"/>
                  </a:lnTo>
                  <a:cubicBezTo>
                    <a:pt x="15644" y="117"/>
                    <a:pt x="15551" y="1"/>
                    <a:pt x="15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72"/>
            <p:cNvSpPr/>
            <p:nvPr/>
          </p:nvSpPr>
          <p:spPr>
            <a:xfrm>
              <a:off x="5984025" y="2209750"/>
              <a:ext cx="44050" cy="37900"/>
            </a:xfrm>
            <a:custGeom>
              <a:avLst/>
              <a:gdLst/>
              <a:ahLst/>
              <a:cxnLst/>
              <a:rect l="l" t="t" r="r" b="b"/>
              <a:pathLst>
                <a:path w="1762" h="1516" extrusionOk="0">
                  <a:moveTo>
                    <a:pt x="993" y="482"/>
                  </a:moveTo>
                  <a:cubicBezTo>
                    <a:pt x="1134" y="482"/>
                    <a:pt x="1275" y="591"/>
                    <a:pt x="1275" y="765"/>
                  </a:cubicBezTo>
                  <a:cubicBezTo>
                    <a:pt x="1275" y="904"/>
                    <a:pt x="1159" y="1020"/>
                    <a:pt x="997" y="1020"/>
                  </a:cubicBezTo>
                  <a:cubicBezTo>
                    <a:pt x="765" y="1020"/>
                    <a:pt x="649" y="742"/>
                    <a:pt x="811" y="556"/>
                  </a:cubicBezTo>
                  <a:cubicBezTo>
                    <a:pt x="863" y="505"/>
                    <a:pt x="928" y="482"/>
                    <a:pt x="993" y="482"/>
                  </a:cubicBezTo>
                  <a:close/>
                  <a:moveTo>
                    <a:pt x="997" y="0"/>
                  </a:moveTo>
                  <a:cubicBezTo>
                    <a:pt x="324" y="0"/>
                    <a:pt x="0" y="811"/>
                    <a:pt x="464" y="1298"/>
                  </a:cubicBezTo>
                  <a:cubicBezTo>
                    <a:pt x="621" y="1448"/>
                    <a:pt x="812" y="1515"/>
                    <a:pt x="999" y="1515"/>
                  </a:cubicBezTo>
                  <a:cubicBezTo>
                    <a:pt x="1390" y="1515"/>
                    <a:pt x="1761" y="1220"/>
                    <a:pt x="1761" y="765"/>
                  </a:cubicBezTo>
                  <a:cubicBezTo>
                    <a:pt x="1761" y="348"/>
                    <a:pt x="1414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72"/>
            <p:cNvSpPr/>
            <p:nvPr/>
          </p:nvSpPr>
          <p:spPr>
            <a:xfrm>
              <a:off x="5793400" y="2173525"/>
              <a:ext cx="85375" cy="140375"/>
            </a:xfrm>
            <a:custGeom>
              <a:avLst/>
              <a:gdLst/>
              <a:ahLst/>
              <a:cxnLst/>
              <a:rect l="l" t="t" r="r" b="b"/>
              <a:pathLst>
                <a:path w="3415" h="5615" extrusionOk="0">
                  <a:moveTo>
                    <a:pt x="1681" y="1"/>
                  </a:moveTo>
                  <a:cubicBezTo>
                    <a:pt x="1559" y="1"/>
                    <a:pt x="1437" y="82"/>
                    <a:pt x="1437" y="244"/>
                  </a:cubicBezTo>
                  <a:lnTo>
                    <a:pt x="1437" y="777"/>
                  </a:lnTo>
                  <a:cubicBezTo>
                    <a:pt x="0" y="916"/>
                    <a:pt x="116" y="3048"/>
                    <a:pt x="1553" y="3048"/>
                  </a:cubicBezTo>
                  <a:lnTo>
                    <a:pt x="1808" y="3048"/>
                  </a:lnTo>
                  <a:cubicBezTo>
                    <a:pt x="1830" y="3047"/>
                    <a:pt x="1852" y="3046"/>
                    <a:pt x="1873" y="3046"/>
                  </a:cubicBezTo>
                  <a:cubicBezTo>
                    <a:pt x="2737" y="3046"/>
                    <a:pt x="2737" y="4372"/>
                    <a:pt x="1873" y="4372"/>
                  </a:cubicBezTo>
                  <a:cubicBezTo>
                    <a:pt x="1852" y="4372"/>
                    <a:pt x="1830" y="4371"/>
                    <a:pt x="1808" y="4369"/>
                  </a:cubicBezTo>
                  <a:lnTo>
                    <a:pt x="1437" y="4369"/>
                  </a:lnTo>
                  <a:cubicBezTo>
                    <a:pt x="1136" y="4369"/>
                    <a:pt x="904" y="4138"/>
                    <a:pt x="904" y="3836"/>
                  </a:cubicBezTo>
                  <a:cubicBezTo>
                    <a:pt x="904" y="3697"/>
                    <a:pt x="788" y="3604"/>
                    <a:pt x="649" y="3604"/>
                  </a:cubicBezTo>
                  <a:cubicBezTo>
                    <a:pt x="510" y="3604"/>
                    <a:pt x="418" y="3697"/>
                    <a:pt x="418" y="3836"/>
                  </a:cubicBezTo>
                  <a:cubicBezTo>
                    <a:pt x="418" y="4392"/>
                    <a:pt x="858" y="4856"/>
                    <a:pt x="1414" y="4856"/>
                  </a:cubicBezTo>
                  <a:lnTo>
                    <a:pt x="1437" y="4856"/>
                  </a:lnTo>
                  <a:lnTo>
                    <a:pt x="1437" y="5389"/>
                  </a:lnTo>
                  <a:cubicBezTo>
                    <a:pt x="1437" y="5540"/>
                    <a:pt x="1559" y="5615"/>
                    <a:pt x="1681" y="5615"/>
                  </a:cubicBezTo>
                  <a:cubicBezTo>
                    <a:pt x="1802" y="5615"/>
                    <a:pt x="1924" y="5540"/>
                    <a:pt x="1924" y="5389"/>
                  </a:cubicBezTo>
                  <a:lnTo>
                    <a:pt x="1924" y="4856"/>
                  </a:lnTo>
                  <a:cubicBezTo>
                    <a:pt x="3415" y="4764"/>
                    <a:pt x="3317" y="2561"/>
                    <a:pt x="1854" y="2561"/>
                  </a:cubicBezTo>
                  <a:cubicBezTo>
                    <a:pt x="1839" y="2561"/>
                    <a:pt x="1823" y="2561"/>
                    <a:pt x="1808" y="2562"/>
                  </a:cubicBezTo>
                  <a:lnTo>
                    <a:pt x="1553" y="2562"/>
                  </a:lnTo>
                  <a:cubicBezTo>
                    <a:pt x="742" y="2515"/>
                    <a:pt x="742" y="1310"/>
                    <a:pt x="1553" y="1241"/>
                  </a:cubicBezTo>
                  <a:lnTo>
                    <a:pt x="1947" y="1241"/>
                  </a:lnTo>
                  <a:cubicBezTo>
                    <a:pt x="2248" y="1241"/>
                    <a:pt x="2480" y="1496"/>
                    <a:pt x="2480" y="1774"/>
                  </a:cubicBezTo>
                  <a:lnTo>
                    <a:pt x="2480" y="2029"/>
                  </a:lnTo>
                  <a:cubicBezTo>
                    <a:pt x="2480" y="2168"/>
                    <a:pt x="2573" y="2260"/>
                    <a:pt x="2712" y="2283"/>
                  </a:cubicBezTo>
                  <a:cubicBezTo>
                    <a:pt x="2851" y="2283"/>
                    <a:pt x="2944" y="2168"/>
                    <a:pt x="2944" y="2029"/>
                  </a:cubicBezTo>
                  <a:lnTo>
                    <a:pt x="2944" y="1774"/>
                  </a:lnTo>
                  <a:cubicBezTo>
                    <a:pt x="2944" y="1217"/>
                    <a:pt x="2503" y="777"/>
                    <a:pt x="1947" y="777"/>
                  </a:cubicBezTo>
                  <a:lnTo>
                    <a:pt x="1924" y="777"/>
                  </a:lnTo>
                  <a:lnTo>
                    <a:pt x="1924" y="244"/>
                  </a:lnTo>
                  <a:cubicBezTo>
                    <a:pt x="1924" y="82"/>
                    <a:pt x="1802" y="1"/>
                    <a:pt x="1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8" name="Google Shape;5268;p72"/>
          <p:cNvGrpSpPr/>
          <p:nvPr/>
        </p:nvGrpSpPr>
        <p:grpSpPr>
          <a:xfrm>
            <a:off x="6120499" y="2747381"/>
            <a:ext cx="410800" cy="410800"/>
            <a:chOff x="5944625" y="2644850"/>
            <a:chExt cx="410800" cy="410800"/>
          </a:xfrm>
        </p:grpSpPr>
        <p:sp>
          <p:nvSpPr>
            <p:cNvPr id="5269" name="Google Shape;5269;p72"/>
            <p:cNvSpPr/>
            <p:nvPr/>
          </p:nvSpPr>
          <p:spPr>
            <a:xfrm>
              <a:off x="5944625" y="2644850"/>
              <a:ext cx="410800" cy="410800"/>
            </a:xfrm>
            <a:custGeom>
              <a:avLst/>
              <a:gdLst/>
              <a:ahLst/>
              <a:cxnLst/>
              <a:rect l="l" t="t" r="r" b="b"/>
              <a:pathLst>
                <a:path w="16432" h="16432" extrusionOk="0">
                  <a:moveTo>
                    <a:pt x="12074" y="10731"/>
                  </a:moveTo>
                  <a:cubicBezTo>
                    <a:pt x="12486" y="10731"/>
                    <a:pt x="12897" y="11009"/>
                    <a:pt x="12862" y="11565"/>
                  </a:cubicBezTo>
                  <a:lnTo>
                    <a:pt x="12862" y="12330"/>
                  </a:lnTo>
                  <a:cubicBezTo>
                    <a:pt x="12862" y="12840"/>
                    <a:pt x="13071" y="13303"/>
                    <a:pt x="13442" y="13651"/>
                  </a:cubicBezTo>
                  <a:lnTo>
                    <a:pt x="11310" y="13651"/>
                  </a:lnTo>
                  <a:lnTo>
                    <a:pt x="11286" y="11565"/>
                  </a:lnTo>
                  <a:cubicBezTo>
                    <a:pt x="11252" y="11009"/>
                    <a:pt x="11663" y="10731"/>
                    <a:pt x="12074" y="10731"/>
                  </a:cubicBezTo>
                  <a:close/>
                  <a:moveTo>
                    <a:pt x="11078" y="10754"/>
                  </a:moveTo>
                  <a:lnTo>
                    <a:pt x="11078" y="10754"/>
                  </a:lnTo>
                  <a:cubicBezTo>
                    <a:pt x="10939" y="10939"/>
                    <a:pt x="10869" y="11125"/>
                    <a:pt x="10823" y="11333"/>
                  </a:cubicBezTo>
                  <a:cubicBezTo>
                    <a:pt x="10823" y="11403"/>
                    <a:pt x="10800" y="11496"/>
                    <a:pt x="10800" y="11565"/>
                  </a:cubicBezTo>
                  <a:lnTo>
                    <a:pt x="10800" y="15157"/>
                  </a:lnTo>
                  <a:cubicBezTo>
                    <a:pt x="10800" y="15679"/>
                    <a:pt x="10406" y="15939"/>
                    <a:pt x="10012" y="15939"/>
                  </a:cubicBezTo>
                  <a:cubicBezTo>
                    <a:pt x="9618" y="15939"/>
                    <a:pt x="9224" y="15679"/>
                    <a:pt x="9224" y="15157"/>
                  </a:cubicBezTo>
                  <a:lnTo>
                    <a:pt x="9224" y="14138"/>
                  </a:lnTo>
                  <a:cubicBezTo>
                    <a:pt x="9224" y="13999"/>
                    <a:pt x="9131" y="13883"/>
                    <a:pt x="8992" y="13883"/>
                  </a:cubicBezTo>
                  <a:lnTo>
                    <a:pt x="1507" y="13883"/>
                  </a:lnTo>
                  <a:lnTo>
                    <a:pt x="1507" y="11565"/>
                  </a:lnTo>
                  <a:cubicBezTo>
                    <a:pt x="1507" y="11125"/>
                    <a:pt x="1877" y="10777"/>
                    <a:pt x="2294" y="10777"/>
                  </a:cubicBezTo>
                  <a:lnTo>
                    <a:pt x="11078" y="10754"/>
                  </a:lnTo>
                  <a:close/>
                  <a:moveTo>
                    <a:pt x="8737" y="14369"/>
                  </a:moveTo>
                  <a:lnTo>
                    <a:pt x="8737" y="15157"/>
                  </a:lnTo>
                  <a:cubicBezTo>
                    <a:pt x="8737" y="15435"/>
                    <a:pt x="8853" y="15713"/>
                    <a:pt x="9015" y="15945"/>
                  </a:cubicBezTo>
                  <a:lnTo>
                    <a:pt x="1275" y="15945"/>
                  </a:lnTo>
                  <a:cubicBezTo>
                    <a:pt x="834" y="15945"/>
                    <a:pt x="487" y="15574"/>
                    <a:pt x="487" y="15157"/>
                  </a:cubicBezTo>
                  <a:lnTo>
                    <a:pt x="487" y="14369"/>
                  </a:lnTo>
                  <a:close/>
                  <a:moveTo>
                    <a:pt x="3847" y="1"/>
                  </a:moveTo>
                  <a:cubicBezTo>
                    <a:pt x="3708" y="1"/>
                    <a:pt x="3592" y="93"/>
                    <a:pt x="3592" y="232"/>
                  </a:cubicBezTo>
                  <a:lnTo>
                    <a:pt x="3592" y="10290"/>
                  </a:lnTo>
                  <a:lnTo>
                    <a:pt x="2294" y="10290"/>
                  </a:lnTo>
                  <a:cubicBezTo>
                    <a:pt x="1599" y="10290"/>
                    <a:pt x="1043" y="10847"/>
                    <a:pt x="1020" y="11542"/>
                  </a:cubicBezTo>
                  <a:lnTo>
                    <a:pt x="1020" y="13883"/>
                  </a:lnTo>
                  <a:lnTo>
                    <a:pt x="255" y="13883"/>
                  </a:lnTo>
                  <a:cubicBezTo>
                    <a:pt x="116" y="13883"/>
                    <a:pt x="0" y="13999"/>
                    <a:pt x="0" y="14114"/>
                  </a:cubicBezTo>
                  <a:lnTo>
                    <a:pt x="0" y="15157"/>
                  </a:lnTo>
                  <a:cubicBezTo>
                    <a:pt x="0" y="15853"/>
                    <a:pt x="580" y="16409"/>
                    <a:pt x="1275" y="16432"/>
                  </a:cubicBezTo>
                  <a:lnTo>
                    <a:pt x="10012" y="16432"/>
                  </a:lnTo>
                  <a:cubicBezTo>
                    <a:pt x="10730" y="16432"/>
                    <a:pt x="11286" y="15853"/>
                    <a:pt x="11286" y="15157"/>
                  </a:cubicBezTo>
                  <a:lnTo>
                    <a:pt x="11286" y="14114"/>
                  </a:lnTo>
                  <a:lnTo>
                    <a:pt x="14647" y="14114"/>
                  </a:lnTo>
                  <a:cubicBezTo>
                    <a:pt x="15643" y="14114"/>
                    <a:pt x="16431" y="13303"/>
                    <a:pt x="16431" y="12330"/>
                  </a:cubicBezTo>
                  <a:lnTo>
                    <a:pt x="16431" y="7324"/>
                  </a:lnTo>
                  <a:cubicBezTo>
                    <a:pt x="16431" y="7162"/>
                    <a:pt x="16310" y="7081"/>
                    <a:pt x="16188" y="7081"/>
                  </a:cubicBezTo>
                  <a:cubicBezTo>
                    <a:pt x="16066" y="7081"/>
                    <a:pt x="15945" y="7162"/>
                    <a:pt x="15945" y="7324"/>
                  </a:cubicBezTo>
                  <a:lnTo>
                    <a:pt x="15945" y="12330"/>
                  </a:lnTo>
                  <a:cubicBezTo>
                    <a:pt x="15945" y="13199"/>
                    <a:pt x="15296" y="13634"/>
                    <a:pt x="14647" y="13634"/>
                  </a:cubicBezTo>
                  <a:cubicBezTo>
                    <a:pt x="13998" y="13634"/>
                    <a:pt x="13349" y="13199"/>
                    <a:pt x="13349" y="12330"/>
                  </a:cubicBezTo>
                  <a:lnTo>
                    <a:pt x="13349" y="11565"/>
                  </a:lnTo>
                  <a:cubicBezTo>
                    <a:pt x="13349" y="10870"/>
                    <a:pt x="12770" y="10290"/>
                    <a:pt x="12074" y="10290"/>
                  </a:cubicBezTo>
                  <a:lnTo>
                    <a:pt x="4079" y="10290"/>
                  </a:lnTo>
                  <a:lnTo>
                    <a:pt x="4079" y="487"/>
                  </a:lnTo>
                  <a:lnTo>
                    <a:pt x="15968" y="487"/>
                  </a:lnTo>
                  <a:lnTo>
                    <a:pt x="15968" y="6165"/>
                  </a:lnTo>
                  <a:cubicBezTo>
                    <a:pt x="15968" y="6304"/>
                    <a:pt x="16061" y="6397"/>
                    <a:pt x="16200" y="6397"/>
                  </a:cubicBezTo>
                  <a:cubicBezTo>
                    <a:pt x="16315" y="6397"/>
                    <a:pt x="16431" y="6304"/>
                    <a:pt x="16431" y="6165"/>
                  </a:cubicBezTo>
                  <a:lnTo>
                    <a:pt x="16431" y="232"/>
                  </a:lnTo>
                  <a:cubicBezTo>
                    <a:pt x="16431" y="93"/>
                    <a:pt x="16315" y="1"/>
                    <a:pt x="16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72"/>
            <p:cNvSpPr/>
            <p:nvPr/>
          </p:nvSpPr>
          <p:spPr>
            <a:xfrm>
              <a:off x="6019925" y="2933975"/>
              <a:ext cx="157625" cy="12175"/>
            </a:xfrm>
            <a:custGeom>
              <a:avLst/>
              <a:gdLst/>
              <a:ahLst/>
              <a:cxnLst/>
              <a:rect l="l" t="t" r="r" b="b"/>
              <a:pathLst>
                <a:path w="6305" h="487" extrusionOk="0">
                  <a:moveTo>
                    <a:pt x="325" y="0"/>
                  </a:moveTo>
                  <a:cubicBezTo>
                    <a:pt x="1" y="0"/>
                    <a:pt x="1" y="487"/>
                    <a:pt x="325" y="487"/>
                  </a:cubicBezTo>
                  <a:lnTo>
                    <a:pt x="5980" y="487"/>
                  </a:lnTo>
                  <a:cubicBezTo>
                    <a:pt x="6305" y="487"/>
                    <a:pt x="6305" y="0"/>
                    <a:pt x="5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72"/>
            <p:cNvSpPr/>
            <p:nvPr/>
          </p:nvSpPr>
          <p:spPr>
            <a:xfrm>
              <a:off x="6019925" y="2966400"/>
              <a:ext cx="54500" cy="11625"/>
            </a:xfrm>
            <a:custGeom>
              <a:avLst/>
              <a:gdLst/>
              <a:ahLst/>
              <a:cxnLst/>
              <a:rect l="l" t="t" r="r" b="b"/>
              <a:pathLst>
                <a:path w="2180" h="465" extrusionOk="0">
                  <a:moveTo>
                    <a:pt x="325" y="1"/>
                  </a:moveTo>
                  <a:cubicBezTo>
                    <a:pt x="1" y="1"/>
                    <a:pt x="1" y="464"/>
                    <a:pt x="325" y="464"/>
                  </a:cubicBezTo>
                  <a:lnTo>
                    <a:pt x="1878" y="464"/>
                  </a:lnTo>
                  <a:cubicBezTo>
                    <a:pt x="2179" y="464"/>
                    <a:pt x="2179" y="1"/>
                    <a:pt x="18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72"/>
            <p:cNvSpPr/>
            <p:nvPr/>
          </p:nvSpPr>
          <p:spPr>
            <a:xfrm>
              <a:off x="6084250" y="2966400"/>
              <a:ext cx="93300" cy="11625"/>
            </a:xfrm>
            <a:custGeom>
              <a:avLst/>
              <a:gdLst/>
              <a:ahLst/>
              <a:cxnLst/>
              <a:rect l="l" t="t" r="r" b="b"/>
              <a:pathLst>
                <a:path w="3732" h="465" extrusionOk="0">
                  <a:moveTo>
                    <a:pt x="325" y="1"/>
                  </a:moveTo>
                  <a:cubicBezTo>
                    <a:pt x="0" y="1"/>
                    <a:pt x="0" y="464"/>
                    <a:pt x="325" y="464"/>
                  </a:cubicBezTo>
                  <a:lnTo>
                    <a:pt x="3407" y="464"/>
                  </a:lnTo>
                  <a:cubicBezTo>
                    <a:pt x="3732" y="464"/>
                    <a:pt x="3732" y="1"/>
                    <a:pt x="3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72"/>
            <p:cNvSpPr/>
            <p:nvPr/>
          </p:nvSpPr>
          <p:spPr>
            <a:xfrm>
              <a:off x="6119600" y="2676875"/>
              <a:ext cx="155875" cy="140650"/>
            </a:xfrm>
            <a:custGeom>
              <a:avLst/>
              <a:gdLst/>
              <a:ahLst/>
              <a:cxnLst/>
              <a:rect l="l" t="t" r="r" b="b"/>
              <a:pathLst>
                <a:path w="6235" h="5626" extrusionOk="0">
                  <a:moveTo>
                    <a:pt x="3129" y="643"/>
                  </a:moveTo>
                  <a:lnTo>
                    <a:pt x="4172" y="2057"/>
                  </a:lnTo>
                  <a:lnTo>
                    <a:pt x="2063" y="2057"/>
                  </a:lnTo>
                  <a:lnTo>
                    <a:pt x="3129" y="643"/>
                  </a:lnTo>
                  <a:close/>
                  <a:moveTo>
                    <a:pt x="1344" y="4490"/>
                  </a:moveTo>
                  <a:lnTo>
                    <a:pt x="1344" y="5139"/>
                  </a:lnTo>
                  <a:lnTo>
                    <a:pt x="695" y="5139"/>
                  </a:lnTo>
                  <a:cubicBezTo>
                    <a:pt x="765" y="5000"/>
                    <a:pt x="858" y="4884"/>
                    <a:pt x="973" y="4792"/>
                  </a:cubicBezTo>
                  <a:cubicBezTo>
                    <a:pt x="1089" y="4676"/>
                    <a:pt x="1205" y="4583"/>
                    <a:pt x="1344" y="4490"/>
                  </a:cubicBezTo>
                  <a:close/>
                  <a:moveTo>
                    <a:pt x="4426" y="2544"/>
                  </a:moveTo>
                  <a:lnTo>
                    <a:pt x="4426" y="4096"/>
                  </a:lnTo>
                  <a:lnTo>
                    <a:pt x="4426" y="5139"/>
                  </a:lnTo>
                  <a:lnTo>
                    <a:pt x="1808" y="5139"/>
                  </a:lnTo>
                  <a:lnTo>
                    <a:pt x="1808" y="2544"/>
                  </a:lnTo>
                  <a:close/>
                  <a:moveTo>
                    <a:pt x="4913" y="4490"/>
                  </a:moveTo>
                  <a:cubicBezTo>
                    <a:pt x="5029" y="4583"/>
                    <a:pt x="5168" y="4676"/>
                    <a:pt x="5261" y="4792"/>
                  </a:cubicBezTo>
                  <a:cubicBezTo>
                    <a:pt x="5377" y="4884"/>
                    <a:pt x="5469" y="5000"/>
                    <a:pt x="5562" y="5139"/>
                  </a:cubicBezTo>
                  <a:lnTo>
                    <a:pt x="4913" y="5139"/>
                  </a:lnTo>
                  <a:lnTo>
                    <a:pt x="4913" y="4490"/>
                  </a:lnTo>
                  <a:close/>
                  <a:moveTo>
                    <a:pt x="3129" y="0"/>
                  </a:moveTo>
                  <a:cubicBezTo>
                    <a:pt x="3059" y="0"/>
                    <a:pt x="2990" y="29"/>
                    <a:pt x="2943" y="87"/>
                  </a:cubicBezTo>
                  <a:lnTo>
                    <a:pt x="1391" y="2150"/>
                  </a:lnTo>
                  <a:cubicBezTo>
                    <a:pt x="1367" y="2196"/>
                    <a:pt x="1344" y="2242"/>
                    <a:pt x="1344" y="2289"/>
                  </a:cubicBezTo>
                  <a:lnTo>
                    <a:pt x="1344" y="3934"/>
                  </a:lnTo>
                  <a:cubicBezTo>
                    <a:pt x="1089" y="4073"/>
                    <a:pt x="834" y="4235"/>
                    <a:pt x="649" y="4444"/>
                  </a:cubicBezTo>
                  <a:cubicBezTo>
                    <a:pt x="394" y="4676"/>
                    <a:pt x="185" y="4977"/>
                    <a:pt x="70" y="5301"/>
                  </a:cubicBezTo>
                  <a:cubicBezTo>
                    <a:pt x="0" y="5441"/>
                    <a:pt x="116" y="5626"/>
                    <a:pt x="278" y="5626"/>
                  </a:cubicBezTo>
                  <a:lnTo>
                    <a:pt x="5933" y="5626"/>
                  </a:lnTo>
                  <a:cubicBezTo>
                    <a:pt x="6118" y="5626"/>
                    <a:pt x="6234" y="5441"/>
                    <a:pt x="6165" y="5301"/>
                  </a:cubicBezTo>
                  <a:cubicBezTo>
                    <a:pt x="5933" y="4699"/>
                    <a:pt x="5493" y="4212"/>
                    <a:pt x="4913" y="3934"/>
                  </a:cubicBezTo>
                  <a:lnTo>
                    <a:pt x="4913" y="2289"/>
                  </a:lnTo>
                  <a:cubicBezTo>
                    <a:pt x="4913" y="2242"/>
                    <a:pt x="4890" y="2196"/>
                    <a:pt x="4867" y="2150"/>
                  </a:cubicBezTo>
                  <a:lnTo>
                    <a:pt x="3314" y="87"/>
                  </a:lnTo>
                  <a:cubicBezTo>
                    <a:pt x="3268" y="29"/>
                    <a:pt x="3198" y="0"/>
                    <a:pt x="3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72"/>
            <p:cNvSpPr/>
            <p:nvPr/>
          </p:nvSpPr>
          <p:spPr>
            <a:xfrm>
              <a:off x="6172300" y="2753775"/>
              <a:ext cx="44075" cy="38175"/>
            </a:xfrm>
            <a:custGeom>
              <a:avLst/>
              <a:gdLst/>
              <a:ahLst/>
              <a:cxnLst/>
              <a:rect l="l" t="t" r="r" b="b"/>
              <a:pathLst>
                <a:path w="1763" h="1527" extrusionOk="0">
                  <a:moveTo>
                    <a:pt x="979" y="485"/>
                  </a:moveTo>
                  <a:cubicBezTo>
                    <a:pt x="992" y="485"/>
                    <a:pt x="1006" y="486"/>
                    <a:pt x="1021" y="487"/>
                  </a:cubicBezTo>
                  <a:cubicBezTo>
                    <a:pt x="1345" y="534"/>
                    <a:pt x="1345" y="997"/>
                    <a:pt x="1021" y="1044"/>
                  </a:cubicBezTo>
                  <a:cubicBezTo>
                    <a:pt x="1006" y="1045"/>
                    <a:pt x="992" y="1046"/>
                    <a:pt x="979" y="1046"/>
                  </a:cubicBezTo>
                  <a:cubicBezTo>
                    <a:pt x="617" y="1046"/>
                    <a:pt x="617" y="485"/>
                    <a:pt x="979" y="485"/>
                  </a:cubicBezTo>
                  <a:close/>
                  <a:moveTo>
                    <a:pt x="1021" y="1"/>
                  </a:moveTo>
                  <a:cubicBezTo>
                    <a:pt x="349" y="1"/>
                    <a:pt x="1" y="812"/>
                    <a:pt x="488" y="1298"/>
                  </a:cubicBezTo>
                  <a:cubicBezTo>
                    <a:pt x="638" y="1456"/>
                    <a:pt x="824" y="1526"/>
                    <a:pt x="1008" y="1526"/>
                  </a:cubicBezTo>
                  <a:cubicBezTo>
                    <a:pt x="1391" y="1526"/>
                    <a:pt x="1762" y="1220"/>
                    <a:pt x="1762" y="765"/>
                  </a:cubicBezTo>
                  <a:cubicBezTo>
                    <a:pt x="1762" y="348"/>
                    <a:pt x="1438" y="1"/>
                    <a:pt x="1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72"/>
            <p:cNvSpPr/>
            <p:nvPr/>
          </p:nvSpPr>
          <p:spPr>
            <a:xfrm>
              <a:off x="6097000" y="2837800"/>
              <a:ext cx="112425" cy="11600"/>
            </a:xfrm>
            <a:custGeom>
              <a:avLst/>
              <a:gdLst/>
              <a:ahLst/>
              <a:cxnLst/>
              <a:rect l="l" t="t" r="r" b="b"/>
              <a:pathLst>
                <a:path w="4497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4172" y="464"/>
                  </a:lnTo>
                  <a:cubicBezTo>
                    <a:pt x="4496" y="464"/>
                    <a:pt x="4496" y="0"/>
                    <a:pt x="4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72"/>
            <p:cNvSpPr/>
            <p:nvPr/>
          </p:nvSpPr>
          <p:spPr>
            <a:xfrm>
              <a:off x="6097000" y="2869650"/>
              <a:ext cx="60850" cy="12200"/>
            </a:xfrm>
            <a:custGeom>
              <a:avLst/>
              <a:gdLst/>
              <a:ahLst/>
              <a:cxnLst/>
              <a:rect l="l" t="t" r="r" b="b"/>
              <a:pathLst>
                <a:path w="2434" h="488" extrusionOk="0">
                  <a:moveTo>
                    <a:pt x="325" y="1"/>
                  </a:moveTo>
                  <a:cubicBezTo>
                    <a:pt x="0" y="1"/>
                    <a:pt x="0" y="487"/>
                    <a:pt x="325" y="487"/>
                  </a:cubicBezTo>
                  <a:lnTo>
                    <a:pt x="2132" y="487"/>
                  </a:lnTo>
                  <a:cubicBezTo>
                    <a:pt x="2434" y="487"/>
                    <a:pt x="2434" y="1"/>
                    <a:pt x="2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72"/>
            <p:cNvSpPr/>
            <p:nvPr/>
          </p:nvSpPr>
          <p:spPr>
            <a:xfrm>
              <a:off x="6167675" y="2869650"/>
              <a:ext cx="125175" cy="12200"/>
            </a:xfrm>
            <a:custGeom>
              <a:avLst/>
              <a:gdLst/>
              <a:ahLst/>
              <a:cxnLst/>
              <a:rect l="l" t="t" r="r" b="b"/>
              <a:pathLst>
                <a:path w="5007" h="488" extrusionOk="0">
                  <a:moveTo>
                    <a:pt x="325" y="1"/>
                  </a:moveTo>
                  <a:cubicBezTo>
                    <a:pt x="1" y="1"/>
                    <a:pt x="1" y="487"/>
                    <a:pt x="325" y="487"/>
                  </a:cubicBezTo>
                  <a:lnTo>
                    <a:pt x="4705" y="487"/>
                  </a:lnTo>
                  <a:cubicBezTo>
                    <a:pt x="5006" y="487"/>
                    <a:pt x="5006" y="1"/>
                    <a:pt x="4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72"/>
            <p:cNvSpPr/>
            <p:nvPr/>
          </p:nvSpPr>
          <p:spPr>
            <a:xfrm>
              <a:off x="6219250" y="2837800"/>
              <a:ext cx="67225" cy="11600"/>
            </a:xfrm>
            <a:custGeom>
              <a:avLst/>
              <a:gdLst/>
              <a:ahLst/>
              <a:cxnLst/>
              <a:rect l="l" t="t" r="r" b="b"/>
              <a:pathLst>
                <a:path w="2689" h="464" extrusionOk="0">
                  <a:moveTo>
                    <a:pt x="325" y="0"/>
                  </a:moveTo>
                  <a:cubicBezTo>
                    <a:pt x="0" y="0"/>
                    <a:pt x="0" y="464"/>
                    <a:pt x="325" y="464"/>
                  </a:cubicBezTo>
                  <a:lnTo>
                    <a:pt x="2387" y="464"/>
                  </a:lnTo>
                  <a:cubicBezTo>
                    <a:pt x="2688" y="464"/>
                    <a:pt x="2688" y="0"/>
                    <a:pt x="2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72"/>
            <p:cNvSpPr/>
            <p:nvPr/>
          </p:nvSpPr>
          <p:spPr>
            <a:xfrm>
              <a:off x="6076900" y="2696425"/>
              <a:ext cx="61825" cy="95625"/>
            </a:xfrm>
            <a:custGeom>
              <a:avLst/>
              <a:gdLst/>
              <a:ahLst/>
              <a:cxnLst/>
              <a:rect l="l" t="t" r="r" b="b"/>
              <a:pathLst>
                <a:path w="2473" h="3825" extrusionOk="0">
                  <a:moveTo>
                    <a:pt x="1245" y="0"/>
                  </a:moveTo>
                  <a:cubicBezTo>
                    <a:pt x="1105" y="0"/>
                    <a:pt x="990" y="93"/>
                    <a:pt x="990" y="232"/>
                  </a:cubicBezTo>
                  <a:lnTo>
                    <a:pt x="990" y="510"/>
                  </a:lnTo>
                  <a:cubicBezTo>
                    <a:pt x="1" y="694"/>
                    <a:pt x="153" y="2133"/>
                    <a:pt x="1128" y="2133"/>
                  </a:cubicBezTo>
                  <a:cubicBezTo>
                    <a:pt x="1136" y="2133"/>
                    <a:pt x="1144" y="2133"/>
                    <a:pt x="1152" y="2132"/>
                  </a:cubicBezTo>
                  <a:lnTo>
                    <a:pt x="1337" y="2132"/>
                  </a:lnTo>
                  <a:cubicBezTo>
                    <a:pt x="1778" y="2156"/>
                    <a:pt x="1778" y="2828"/>
                    <a:pt x="1337" y="2828"/>
                  </a:cubicBezTo>
                  <a:lnTo>
                    <a:pt x="1082" y="2828"/>
                  </a:lnTo>
                  <a:cubicBezTo>
                    <a:pt x="920" y="2828"/>
                    <a:pt x="804" y="2712"/>
                    <a:pt x="804" y="2573"/>
                  </a:cubicBezTo>
                  <a:cubicBezTo>
                    <a:pt x="804" y="2411"/>
                    <a:pt x="688" y="2329"/>
                    <a:pt x="572" y="2329"/>
                  </a:cubicBezTo>
                  <a:cubicBezTo>
                    <a:pt x="457" y="2329"/>
                    <a:pt x="341" y="2411"/>
                    <a:pt x="341" y="2573"/>
                  </a:cubicBezTo>
                  <a:cubicBezTo>
                    <a:pt x="341" y="2944"/>
                    <a:pt x="619" y="3268"/>
                    <a:pt x="990" y="3314"/>
                  </a:cubicBezTo>
                  <a:lnTo>
                    <a:pt x="990" y="3569"/>
                  </a:lnTo>
                  <a:cubicBezTo>
                    <a:pt x="990" y="3708"/>
                    <a:pt x="1105" y="3824"/>
                    <a:pt x="1245" y="3824"/>
                  </a:cubicBezTo>
                  <a:cubicBezTo>
                    <a:pt x="1384" y="3824"/>
                    <a:pt x="1476" y="3708"/>
                    <a:pt x="1476" y="3569"/>
                  </a:cubicBezTo>
                  <a:lnTo>
                    <a:pt x="1476" y="3291"/>
                  </a:lnTo>
                  <a:cubicBezTo>
                    <a:pt x="2473" y="3106"/>
                    <a:pt x="2334" y="1669"/>
                    <a:pt x="1337" y="1669"/>
                  </a:cubicBezTo>
                  <a:lnTo>
                    <a:pt x="1152" y="1669"/>
                  </a:lnTo>
                  <a:cubicBezTo>
                    <a:pt x="688" y="1669"/>
                    <a:pt x="688" y="974"/>
                    <a:pt x="1152" y="974"/>
                  </a:cubicBezTo>
                  <a:lnTo>
                    <a:pt x="1407" y="974"/>
                  </a:lnTo>
                  <a:cubicBezTo>
                    <a:pt x="1546" y="974"/>
                    <a:pt x="1662" y="1090"/>
                    <a:pt x="1662" y="1229"/>
                  </a:cubicBezTo>
                  <a:lnTo>
                    <a:pt x="1662" y="1391"/>
                  </a:lnTo>
                  <a:cubicBezTo>
                    <a:pt x="1662" y="1530"/>
                    <a:pt x="1778" y="1623"/>
                    <a:pt x="1917" y="1623"/>
                  </a:cubicBezTo>
                  <a:lnTo>
                    <a:pt x="1917" y="1646"/>
                  </a:lnTo>
                  <a:cubicBezTo>
                    <a:pt x="2032" y="1646"/>
                    <a:pt x="2148" y="1530"/>
                    <a:pt x="2148" y="1391"/>
                  </a:cubicBezTo>
                  <a:lnTo>
                    <a:pt x="2148" y="1229"/>
                  </a:lnTo>
                  <a:cubicBezTo>
                    <a:pt x="2148" y="858"/>
                    <a:pt x="1847" y="533"/>
                    <a:pt x="1476" y="487"/>
                  </a:cubicBezTo>
                  <a:lnTo>
                    <a:pt x="1476" y="232"/>
                  </a:lnTo>
                  <a:cubicBezTo>
                    <a:pt x="1476" y="93"/>
                    <a:pt x="1360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72"/>
            <p:cNvSpPr/>
            <p:nvPr/>
          </p:nvSpPr>
          <p:spPr>
            <a:xfrm>
              <a:off x="6257100" y="2696425"/>
              <a:ext cx="61625" cy="95625"/>
            </a:xfrm>
            <a:custGeom>
              <a:avLst/>
              <a:gdLst/>
              <a:ahLst/>
              <a:cxnLst/>
              <a:rect l="l" t="t" r="r" b="b"/>
              <a:pathLst>
                <a:path w="2465" h="3825" extrusionOk="0">
                  <a:moveTo>
                    <a:pt x="1221" y="0"/>
                  </a:moveTo>
                  <a:cubicBezTo>
                    <a:pt x="1082" y="0"/>
                    <a:pt x="989" y="93"/>
                    <a:pt x="989" y="232"/>
                  </a:cubicBezTo>
                  <a:lnTo>
                    <a:pt x="989" y="510"/>
                  </a:lnTo>
                  <a:cubicBezTo>
                    <a:pt x="0" y="694"/>
                    <a:pt x="129" y="2133"/>
                    <a:pt x="1127" y="2133"/>
                  </a:cubicBezTo>
                  <a:cubicBezTo>
                    <a:pt x="1135" y="2133"/>
                    <a:pt x="1143" y="2133"/>
                    <a:pt x="1151" y="2132"/>
                  </a:cubicBezTo>
                  <a:lnTo>
                    <a:pt x="1314" y="2132"/>
                  </a:lnTo>
                  <a:cubicBezTo>
                    <a:pt x="1754" y="2132"/>
                    <a:pt x="1754" y="2828"/>
                    <a:pt x="1314" y="2828"/>
                  </a:cubicBezTo>
                  <a:lnTo>
                    <a:pt x="1082" y="2828"/>
                  </a:lnTo>
                  <a:cubicBezTo>
                    <a:pt x="920" y="2828"/>
                    <a:pt x="804" y="2712"/>
                    <a:pt x="804" y="2573"/>
                  </a:cubicBezTo>
                  <a:cubicBezTo>
                    <a:pt x="804" y="2411"/>
                    <a:pt x="688" y="2329"/>
                    <a:pt x="572" y="2329"/>
                  </a:cubicBezTo>
                  <a:cubicBezTo>
                    <a:pt x="456" y="2329"/>
                    <a:pt x="340" y="2411"/>
                    <a:pt x="340" y="2573"/>
                  </a:cubicBezTo>
                  <a:cubicBezTo>
                    <a:pt x="317" y="2944"/>
                    <a:pt x="618" y="3268"/>
                    <a:pt x="989" y="3314"/>
                  </a:cubicBezTo>
                  <a:lnTo>
                    <a:pt x="989" y="3569"/>
                  </a:lnTo>
                  <a:cubicBezTo>
                    <a:pt x="989" y="3708"/>
                    <a:pt x="1105" y="3824"/>
                    <a:pt x="1244" y="3824"/>
                  </a:cubicBezTo>
                  <a:cubicBezTo>
                    <a:pt x="1360" y="3824"/>
                    <a:pt x="1476" y="3708"/>
                    <a:pt x="1476" y="3569"/>
                  </a:cubicBezTo>
                  <a:lnTo>
                    <a:pt x="1476" y="3291"/>
                  </a:lnTo>
                  <a:cubicBezTo>
                    <a:pt x="2464" y="3107"/>
                    <a:pt x="2335" y="1669"/>
                    <a:pt x="1337" y="1669"/>
                  </a:cubicBezTo>
                  <a:cubicBezTo>
                    <a:pt x="1330" y="1669"/>
                    <a:pt x="1322" y="1669"/>
                    <a:pt x="1314" y="1669"/>
                  </a:cubicBezTo>
                  <a:lnTo>
                    <a:pt x="1151" y="1669"/>
                  </a:lnTo>
                  <a:cubicBezTo>
                    <a:pt x="688" y="1669"/>
                    <a:pt x="688" y="974"/>
                    <a:pt x="1151" y="974"/>
                  </a:cubicBezTo>
                  <a:lnTo>
                    <a:pt x="1406" y="974"/>
                  </a:lnTo>
                  <a:cubicBezTo>
                    <a:pt x="1545" y="974"/>
                    <a:pt x="1661" y="1090"/>
                    <a:pt x="1661" y="1229"/>
                  </a:cubicBezTo>
                  <a:lnTo>
                    <a:pt x="1661" y="1391"/>
                  </a:lnTo>
                  <a:cubicBezTo>
                    <a:pt x="1661" y="1530"/>
                    <a:pt x="1777" y="1623"/>
                    <a:pt x="1916" y="1623"/>
                  </a:cubicBezTo>
                  <a:lnTo>
                    <a:pt x="1893" y="1646"/>
                  </a:lnTo>
                  <a:cubicBezTo>
                    <a:pt x="2032" y="1646"/>
                    <a:pt x="2125" y="1530"/>
                    <a:pt x="2125" y="1391"/>
                  </a:cubicBezTo>
                  <a:lnTo>
                    <a:pt x="2125" y="1229"/>
                  </a:lnTo>
                  <a:cubicBezTo>
                    <a:pt x="2125" y="858"/>
                    <a:pt x="1847" y="533"/>
                    <a:pt x="1476" y="487"/>
                  </a:cubicBezTo>
                  <a:lnTo>
                    <a:pt x="1476" y="232"/>
                  </a:lnTo>
                  <a:cubicBezTo>
                    <a:pt x="1476" y="93"/>
                    <a:pt x="1360" y="0"/>
                    <a:pt x="1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1" name="Google Shape;5281;p72"/>
          <p:cNvGrpSpPr/>
          <p:nvPr/>
        </p:nvGrpSpPr>
        <p:grpSpPr>
          <a:xfrm>
            <a:off x="6120499" y="3475066"/>
            <a:ext cx="410800" cy="333750"/>
            <a:chOff x="5490375" y="3425850"/>
            <a:chExt cx="410800" cy="333750"/>
          </a:xfrm>
        </p:grpSpPr>
        <p:sp>
          <p:nvSpPr>
            <p:cNvPr id="5282" name="Google Shape;5282;p72"/>
            <p:cNvSpPr/>
            <p:nvPr/>
          </p:nvSpPr>
          <p:spPr>
            <a:xfrm>
              <a:off x="5490375" y="3425850"/>
              <a:ext cx="410800" cy="333750"/>
            </a:xfrm>
            <a:custGeom>
              <a:avLst/>
              <a:gdLst/>
              <a:ahLst/>
              <a:cxnLst/>
              <a:rect l="l" t="t" r="r" b="b"/>
              <a:pathLst>
                <a:path w="16432" h="13350" extrusionOk="0">
                  <a:moveTo>
                    <a:pt x="15968" y="488"/>
                  </a:moveTo>
                  <a:lnTo>
                    <a:pt x="15968" y="1021"/>
                  </a:lnTo>
                  <a:lnTo>
                    <a:pt x="2550" y="1021"/>
                  </a:lnTo>
                  <a:lnTo>
                    <a:pt x="2550" y="488"/>
                  </a:lnTo>
                  <a:close/>
                  <a:moveTo>
                    <a:pt x="15968" y="1507"/>
                  </a:moveTo>
                  <a:lnTo>
                    <a:pt x="15968" y="2063"/>
                  </a:lnTo>
                  <a:lnTo>
                    <a:pt x="2550" y="2063"/>
                  </a:lnTo>
                  <a:lnTo>
                    <a:pt x="2550" y="1507"/>
                  </a:lnTo>
                  <a:close/>
                  <a:moveTo>
                    <a:pt x="14393" y="4636"/>
                  </a:moveTo>
                  <a:cubicBezTo>
                    <a:pt x="14555" y="4729"/>
                    <a:pt x="14740" y="4798"/>
                    <a:pt x="14926" y="4821"/>
                  </a:cubicBezTo>
                  <a:lnTo>
                    <a:pt x="14926" y="8506"/>
                  </a:lnTo>
                  <a:cubicBezTo>
                    <a:pt x="14740" y="8529"/>
                    <a:pt x="14555" y="8599"/>
                    <a:pt x="14393" y="8692"/>
                  </a:cubicBezTo>
                  <a:lnTo>
                    <a:pt x="14393" y="4636"/>
                  </a:lnTo>
                  <a:close/>
                  <a:moveTo>
                    <a:pt x="15968" y="2527"/>
                  </a:moveTo>
                  <a:lnTo>
                    <a:pt x="15968" y="8970"/>
                  </a:lnTo>
                  <a:lnTo>
                    <a:pt x="15968" y="10800"/>
                  </a:lnTo>
                  <a:lnTo>
                    <a:pt x="14393" y="10800"/>
                  </a:lnTo>
                  <a:lnTo>
                    <a:pt x="14393" y="9317"/>
                  </a:lnTo>
                  <a:cubicBezTo>
                    <a:pt x="14578" y="9085"/>
                    <a:pt x="14879" y="8970"/>
                    <a:pt x="15181" y="8970"/>
                  </a:cubicBezTo>
                  <a:cubicBezTo>
                    <a:pt x="15296" y="8970"/>
                    <a:pt x="15412" y="8854"/>
                    <a:pt x="15412" y="8715"/>
                  </a:cubicBezTo>
                  <a:lnTo>
                    <a:pt x="15412" y="4613"/>
                  </a:lnTo>
                  <a:cubicBezTo>
                    <a:pt x="15412" y="4474"/>
                    <a:pt x="15296" y="4358"/>
                    <a:pt x="15181" y="4358"/>
                  </a:cubicBezTo>
                  <a:cubicBezTo>
                    <a:pt x="14601" y="4358"/>
                    <a:pt x="14138" y="3894"/>
                    <a:pt x="14138" y="3315"/>
                  </a:cubicBezTo>
                  <a:cubicBezTo>
                    <a:pt x="14138" y="3199"/>
                    <a:pt x="14022" y="3083"/>
                    <a:pt x="13883" y="3083"/>
                  </a:cubicBezTo>
                  <a:lnTo>
                    <a:pt x="4613" y="3083"/>
                  </a:lnTo>
                  <a:cubicBezTo>
                    <a:pt x="4474" y="3083"/>
                    <a:pt x="4381" y="3199"/>
                    <a:pt x="4381" y="3315"/>
                  </a:cubicBezTo>
                  <a:cubicBezTo>
                    <a:pt x="4381" y="3616"/>
                    <a:pt x="4242" y="3894"/>
                    <a:pt x="4033" y="4103"/>
                  </a:cubicBezTo>
                  <a:lnTo>
                    <a:pt x="2550" y="4103"/>
                  </a:lnTo>
                  <a:lnTo>
                    <a:pt x="2550" y="2527"/>
                  </a:lnTo>
                  <a:close/>
                  <a:moveTo>
                    <a:pt x="13674" y="3570"/>
                  </a:moveTo>
                  <a:cubicBezTo>
                    <a:pt x="13697" y="3755"/>
                    <a:pt x="13767" y="3941"/>
                    <a:pt x="13860" y="4103"/>
                  </a:cubicBezTo>
                  <a:lnTo>
                    <a:pt x="11310" y="4103"/>
                  </a:lnTo>
                  <a:cubicBezTo>
                    <a:pt x="11171" y="4103"/>
                    <a:pt x="11055" y="4219"/>
                    <a:pt x="11055" y="4358"/>
                  </a:cubicBezTo>
                  <a:cubicBezTo>
                    <a:pt x="11055" y="4497"/>
                    <a:pt x="11171" y="4590"/>
                    <a:pt x="11310" y="4590"/>
                  </a:cubicBezTo>
                  <a:lnTo>
                    <a:pt x="13906" y="4590"/>
                  </a:lnTo>
                  <a:lnTo>
                    <a:pt x="13906" y="12863"/>
                  </a:lnTo>
                  <a:lnTo>
                    <a:pt x="487" y="12863"/>
                  </a:lnTo>
                  <a:lnTo>
                    <a:pt x="487" y="4590"/>
                  </a:lnTo>
                  <a:lnTo>
                    <a:pt x="10198" y="4590"/>
                  </a:lnTo>
                  <a:cubicBezTo>
                    <a:pt x="10314" y="4590"/>
                    <a:pt x="10430" y="4474"/>
                    <a:pt x="10430" y="4358"/>
                  </a:cubicBezTo>
                  <a:cubicBezTo>
                    <a:pt x="10430" y="4219"/>
                    <a:pt x="10314" y="4103"/>
                    <a:pt x="10198" y="4103"/>
                  </a:cubicBezTo>
                  <a:lnTo>
                    <a:pt x="4659" y="4103"/>
                  </a:lnTo>
                  <a:cubicBezTo>
                    <a:pt x="4752" y="3941"/>
                    <a:pt x="4821" y="3755"/>
                    <a:pt x="4844" y="3570"/>
                  </a:cubicBezTo>
                  <a:close/>
                  <a:moveTo>
                    <a:pt x="2318" y="1"/>
                  </a:moveTo>
                  <a:cubicBezTo>
                    <a:pt x="2179" y="1"/>
                    <a:pt x="2063" y="94"/>
                    <a:pt x="2063" y="233"/>
                  </a:cubicBezTo>
                  <a:lnTo>
                    <a:pt x="2063" y="4103"/>
                  </a:lnTo>
                  <a:lnTo>
                    <a:pt x="256" y="4103"/>
                  </a:lnTo>
                  <a:cubicBezTo>
                    <a:pt x="117" y="4103"/>
                    <a:pt x="24" y="4219"/>
                    <a:pt x="1" y="4358"/>
                  </a:cubicBezTo>
                  <a:lnTo>
                    <a:pt x="1" y="13095"/>
                  </a:lnTo>
                  <a:cubicBezTo>
                    <a:pt x="24" y="13234"/>
                    <a:pt x="117" y="13327"/>
                    <a:pt x="256" y="13350"/>
                  </a:cubicBezTo>
                  <a:lnTo>
                    <a:pt x="14138" y="13350"/>
                  </a:lnTo>
                  <a:cubicBezTo>
                    <a:pt x="14277" y="13327"/>
                    <a:pt x="14393" y="13234"/>
                    <a:pt x="14393" y="13095"/>
                  </a:cubicBezTo>
                  <a:lnTo>
                    <a:pt x="14393" y="11287"/>
                  </a:lnTo>
                  <a:lnTo>
                    <a:pt x="16200" y="11287"/>
                  </a:lnTo>
                  <a:cubicBezTo>
                    <a:pt x="16339" y="11287"/>
                    <a:pt x="16432" y="11171"/>
                    <a:pt x="16432" y="11032"/>
                  </a:cubicBezTo>
                  <a:lnTo>
                    <a:pt x="16432" y="233"/>
                  </a:lnTo>
                  <a:cubicBezTo>
                    <a:pt x="16432" y="94"/>
                    <a:pt x="16339" y="1"/>
                    <a:pt x="16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72"/>
            <p:cNvSpPr/>
            <p:nvPr/>
          </p:nvSpPr>
          <p:spPr>
            <a:xfrm>
              <a:off x="5863500" y="3503050"/>
              <a:ext cx="12200" cy="11775"/>
            </a:xfrm>
            <a:custGeom>
              <a:avLst/>
              <a:gdLst/>
              <a:ahLst/>
              <a:cxnLst/>
              <a:rect l="l" t="t" r="r" b="b"/>
              <a:pathLst>
                <a:path w="488" h="471" extrusionOk="0">
                  <a:moveTo>
                    <a:pt x="244" y="1"/>
                  </a:moveTo>
                  <a:cubicBezTo>
                    <a:pt x="122" y="1"/>
                    <a:pt x="1" y="76"/>
                    <a:pt x="1" y="227"/>
                  </a:cubicBezTo>
                  <a:cubicBezTo>
                    <a:pt x="1" y="389"/>
                    <a:pt x="122" y="470"/>
                    <a:pt x="244" y="470"/>
                  </a:cubicBezTo>
                  <a:cubicBezTo>
                    <a:pt x="366" y="470"/>
                    <a:pt x="487" y="389"/>
                    <a:pt x="487" y="227"/>
                  </a:cubicBezTo>
                  <a:cubicBezTo>
                    <a:pt x="487" y="76"/>
                    <a:pt x="366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72"/>
            <p:cNvSpPr/>
            <p:nvPr/>
          </p:nvSpPr>
          <p:spPr>
            <a:xfrm>
              <a:off x="5861775" y="3670350"/>
              <a:ext cx="13925" cy="11800"/>
            </a:xfrm>
            <a:custGeom>
              <a:avLst/>
              <a:gdLst/>
              <a:ahLst/>
              <a:cxnLst/>
              <a:rect l="l" t="t" r="r" b="b"/>
              <a:pathLst>
                <a:path w="557" h="472" extrusionOk="0">
                  <a:moveTo>
                    <a:pt x="325" y="1"/>
                  </a:moveTo>
                  <a:cubicBezTo>
                    <a:pt x="93" y="1"/>
                    <a:pt x="0" y="256"/>
                    <a:pt x="139" y="395"/>
                  </a:cubicBezTo>
                  <a:cubicBezTo>
                    <a:pt x="192" y="448"/>
                    <a:pt x="255" y="471"/>
                    <a:pt x="316" y="471"/>
                  </a:cubicBezTo>
                  <a:cubicBezTo>
                    <a:pt x="441" y="471"/>
                    <a:pt x="556" y="373"/>
                    <a:pt x="556" y="232"/>
                  </a:cubicBezTo>
                  <a:cubicBezTo>
                    <a:pt x="556" y="93"/>
                    <a:pt x="440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72"/>
            <p:cNvSpPr/>
            <p:nvPr/>
          </p:nvSpPr>
          <p:spPr>
            <a:xfrm>
              <a:off x="5568025" y="3503050"/>
              <a:ext cx="11600" cy="11775"/>
            </a:xfrm>
            <a:custGeom>
              <a:avLst/>
              <a:gdLst/>
              <a:ahLst/>
              <a:cxnLst/>
              <a:rect l="l" t="t" r="r" b="b"/>
              <a:pathLst>
                <a:path w="464" h="471" extrusionOk="0">
                  <a:moveTo>
                    <a:pt x="232" y="1"/>
                  </a:moveTo>
                  <a:cubicBezTo>
                    <a:pt x="116" y="1"/>
                    <a:pt x="0" y="76"/>
                    <a:pt x="0" y="227"/>
                  </a:cubicBezTo>
                  <a:cubicBezTo>
                    <a:pt x="0" y="389"/>
                    <a:pt x="116" y="470"/>
                    <a:pt x="232" y="470"/>
                  </a:cubicBezTo>
                  <a:cubicBezTo>
                    <a:pt x="348" y="470"/>
                    <a:pt x="464" y="389"/>
                    <a:pt x="464" y="227"/>
                  </a:cubicBezTo>
                  <a:cubicBezTo>
                    <a:pt x="464" y="76"/>
                    <a:pt x="348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72"/>
            <p:cNvSpPr/>
            <p:nvPr/>
          </p:nvSpPr>
          <p:spPr>
            <a:xfrm>
              <a:off x="5515875" y="3554475"/>
              <a:ext cx="308250" cy="179050"/>
            </a:xfrm>
            <a:custGeom>
              <a:avLst/>
              <a:gdLst/>
              <a:ahLst/>
              <a:cxnLst/>
              <a:rect l="l" t="t" r="r" b="b"/>
              <a:pathLst>
                <a:path w="12330" h="7162" extrusionOk="0">
                  <a:moveTo>
                    <a:pt x="10592" y="487"/>
                  </a:moveTo>
                  <a:cubicBezTo>
                    <a:pt x="10684" y="1136"/>
                    <a:pt x="11194" y="1646"/>
                    <a:pt x="11866" y="1739"/>
                  </a:cubicBezTo>
                  <a:lnTo>
                    <a:pt x="11866" y="5424"/>
                  </a:lnTo>
                  <a:cubicBezTo>
                    <a:pt x="11194" y="5516"/>
                    <a:pt x="10684" y="6026"/>
                    <a:pt x="10592" y="6675"/>
                  </a:cubicBezTo>
                  <a:lnTo>
                    <a:pt x="1762" y="6675"/>
                  </a:lnTo>
                  <a:cubicBezTo>
                    <a:pt x="1669" y="6026"/>
                    <a:pt x="1159" y="5516"/>
                    <a:pt x="510" y="5424"/>
                  </a:cubicBezTo>
                  <a:lnTo>
                    <a:pt x="510" y="1739"/>
                  </a:lnTo>
                  <a:cubicBezTo>
                    <a:pt x="1159" y="1646"/>
                    <a:pt x="1669" y="1136"/>
                    <a:pt x="1762" y="487"/>
                  </a:cubicBezTo>
                  <a:close/>
                  <a:moveTo>
                    <a:pt x="1530" y="1"/>
                  </a:moveTo>
                  <a:cubicBezTo>
                    <a:pt x="1414" y="1"/>
                    <a:pt x="1298" y="93"/>
                    <a:pt x="1298" y="232"/>
                  </a:cubicBezTo>
                  <a:cubicBezTo>
                    <a:pt x="1298" y="812"/>
                    <a:pt x="835" y="1275"/>
                    <a:pt x="255" y="1275"/>
                  </a:cubicBezTo>
                  <a:cubicBezTo>
                    <a:pt x="116" y="1275"/>
                    <a:pt x="0" y="1391"/>
                    <a:pt x="0" y="1530"/>
                  </a:cubicBezTo>
                  <a:lnTo>
                    <a:pt x="0" y="5632"/>
                  </a:lnTo>
                  <a:cubicBezTo>
                    <a:pt x="0" y="5771"/>
                    <a:pt x="116" y="5887"/>
                    <a:pt x="255" y="5887"/>
                  </a:cubicBezTo>
                  <a:cubicBezTo>
                    <a:pt x="835" y="5887"/>
                    <a:pt x="1298" y="6351"/>
                    <a:pt x="1298" y="6930"/>
                  </a:cubicBezTo>
                  <a:cubicBezTo>
                    <a:pt x="1298" y="7046"/>
                    <a:pt x="1414" y="7162"/>
                    <a:pt x="1530" y="7162"/>
                  </a:cubicBezTo>
                  <a:lnTo>
                    <a:pt x="10800" y="7162"/>
                  </a:lnTo>
                  <a:cubicBezTo>
                    <a:pt x="10939" y="7162"/>
                    <a:pt x="11055" y="7046"/>
                    <a:pt x="11055" y="6930"/>
                  </a:cubicBezTo>
                  <a:cubicBezTo>
                    <a:pt x="11055" y="6351"/>
                    <a:pt x="11519" y="5887"/>
                    <a:pt x="12098" y="5887"/>
                  </a:cubicBezTo>
                  <a:cubicBezTo>
                    <a:pt x="12237" y="5887"/>
                    <a:pt x="12330" y="5771"/>
                    <a:pt x="12330" y="5632"/>
                  </a:cubicBezTo>
                  <a:lnTo>
                    <a:pt x="12330" y="1530"/>
                  </a:lnTo>
                  <a:cubicBezTo>
                    <a:pt x="12330" y="1391"/>
                    <a:pt x="12237" y="1275"/>
                    <a:pt x="12098" y="1275"/>
                  </a:cubicBezTo>
                  <a:cubicBezTo>
                    <a:pt x="11519" y="1275"/>
                    <a:pt x="11055" y="812"/>
                    <a:pt x="11055" y="232"/>
                  </a:cubicBezTo>
                  <a:cubicBezTo>
                    <a:pt x="11055" y="93"/>
                    <a:pt x="10939" y="1"/>
                    <a:pt x="10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72"/>
            <p:cNvSpPr/>
            <p:nvPr/>
          </p:nvSpPr>
          <p:spPr>
            <a:xfrm>
              <a:off x="5628275" y="3579975"/>
              <a:ext cx="84025" cy="127475"/>
            </a:xfrm>
            <a:custGeom>
              <a:avLst/>
              <a:gdLst/>
              <a:ahLst/>
              <a:cxnLst/>
              <a:rect l="l" t="t" r="r" b="b"/>
              <a:pathLst>
                <a:path w="3361" h="5099" extrusionOk="0">
                  <a:moveTo>
                    <a:pt x="1692" y="0"/>
                  </a:moveTo>
                  <a:cubicBezTo>
                    <a:pt x="1553" y="0"/>
                    <a:pt x="1437" y="93"/>
                    <a:pt x="1437" y="232"/>
                  </a:cubicBezTo>
                  <a:lnTo>
                    <a:pt x="1437" y="533"/>
                  </a:lnTo>
                  <a:cubicBezTo>
                    <a:pt x="0" y="673"/>
                    <a:pt x="116" y="2805"/>
                    <a:pt x="1553" y="2805"/>
                  </a:cubicBezTo>
                  <a:lnTo>
                    <a:pt x="1808" y="2805"/>
                  </a:lnTo>
                  <a:cubicBezTo>
                    <a:pt x="1831" y="2803"/>
                    <a:pt x="1853" y="2802"/>
                    <a:pt x="1874" y="2802"/>
                  </a:cubicBezTo>
                  <a:cubicBezTo>
                    <a:pt x="2743" y="2802"/>
                    <a:pt x="2736" y="4127"/>
                    <a:pt x="1853" y="4127"/>
                  </a:cubicBezTo>
                  <a:cubicBezTo>
                    <a:pt x="1838" y="4127"/>
                    <a:pt x="1823" y="4126"/>
                    <a:pt x="1808" y="4126"/>
                  </a:cubicBezTo>
                  <a:lnTo>
                    <a:pt x="1437" y="4126"/>
                  </a:lnTo>
                  <a:cubicBezTo>
                    <a:pt x="1136" y="4126"/>
                    <a:pt x="904" y="3871"/>
                    <a:pt x="904" y="3593"/>
                  </a:cubicBezTo>
                  <a:cubicBezTo>
                    <a:pt x="904" y="3454"/>
                    <a:pt x="788" y="3338"/>
                    <a:pt x="649" y="3338"/>
                  </a:cubicBezTo>
                  <a:cubicBezTo>
                    <a:pt x="510" y="3338"/>
                    <a:pt x="418" y="3454"/>
                    <a:pt x="418" y="3593"/>
                  </a:cubicBezTo>
                  <a:cubicBezTo>
                    <a:pt x="418" y="4149"/>
                    <a:pt x="858" y="4612"/>
                    <a:pt x="1414" y="4612"/>
                  </a:cubicBezTo>
                  <a:lnTo>
                    <a:pt x="1437" y="4612"/>
                  </a:lnTo>
                  <a:lnTo>
                    <a:pt x="1437" y="4867"/>
                  </a:lnTo>
                  <a:cubicBezTo>
                    <a:pt x="1437" y="5006"/>
                    <a:pt x="1553" y="5099"/>
                    <a:pt x="1692" y="5099"/>
                  </a:cubicBezTo>
                  <a:cubicBezTo>
                    <a:pt x="1808" y="5099"/>
                    <a:pt x="1924" y="5006"/>
                    <a:pt x="1924" y="4867"/>
                  </a:cubicBezTo>
                  <a:lnTo>
                    <a:pt x="1924" y="4589"/>
                  </a:lnTo>
                  <a:cubicBezTo>
                    <a:pt x="3361" y="4427"/>
                    <a:pt x="3268" y="2295"/>
                    <a:pt x="1808" y="2295"/>
                  </a:cubicBezTo>
                  <a:lnTo>
                    <a:pt x="1553" y="2295"/>
                  </a:lnTo>
                  <a:cubicBezTo>
                    <a:pt x="742" y="2248"/>
                    <a:pt x="742" y="1043"/>
                    <a:pt x="1553" y="974"/>
                  </a:cubicBezTo>
                  <a:lnTo>
                    <a:pt x="1947" y="974"/>
                  </a:lnTo>
                  <a:cubicBezTo>
                    <a:pt x="2225" y="974"/>
                    <a:pt x="2480" y="1229"/>
                    <a:pt x="2480" y="1507"/>
                  </a:cubicBezTo>
                  <a:lnTo>
                    <a:pt x="2480" y="1762"/>
                  </a:lnTo>
                  <a:cubicBezTo>
                    <a:pt x="2480" y="1901"/>
                    <a:pt x="2573" y="2017"/>
                    <a:pt x="2712" y="2017"/>
                  </a:cubicBezTo>
                  <a:lnTo>
                    <a:pt x="2712" y="2040"/>
                  </a:lnTo>
                  <a:cubicBezTo>
                    <a:pt x="2851" y="2040"/>
                    <a:pt x="2944" y="1924"/>
                    <a:pt x="2944" y="1785"/>
                  </a:cubicBezTo>
                  <a:lnTo>
                    <a:pt x="2944" y="1530"/>
                  </a:lnTo>
                  <a:cubicBezTo>
                    <a:pt x="2944" y="974"/>
                    <a:pt x="2503" y="510"/>
                    <a:pt x="1947" y="510"/>
                  </a:cubicBezTo>
                  <a:lnTo>
                    <a:pt x="1924" y="510"/>
                  </a:lnTo>
                  <a:lnTo>
                    <a:pt x="1924" y="232"/>
                  </a:lnTo>
                  <a:cubicBezTo>
                    <a:pt x="1924" y="93"/>
                    <a:pt x="1808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72"/>
            <p:cNvSpPr/>
            <p:nvPr/>
          </p:nvSpPr>
          <p:spPr>
            <a:xfrm>
              <a:off x="5810200" y="3554475"/>
              <a:ext cx="13925" cy="11800"/>
            </a:xfrm>
            <a:custGeom>
              <a:avLst/>
              <a:gdLst/>
              <a:ahLst/>
              <a:cxnLst/>
              <a:rect l="l" t="t" r="r" b="b"/>
              <a:pathLst>
                <a:path w="557" h="472" extrusionOk="0">
                  <a:moveTo>
                    <a:pt x="325" y="1"/>
                  </a:moveTo>
                  <a:cubicBezTo>
                    <a:pt x="116" y="1"/>
                    <a:pt x="0" y="256"/>
                    <a:pt x="163" y="395"/>
                  </a:cubicBezTo>
                  <a:cubicBezTo>
                    <a:pt x="208" y="448"/>
                    <a:pt x="266" y="471"/>
                    <a:pt x="324" y="471"/>
                  </a:cubicBezTo>
                  <a:cubicBezTo>
                    <a:pt x="441" y="471"/>
                    <a:pt x="557" y="373"/>
                    <a:pt x="557" y="232"/>
                  </a:cubicBezTo>
                  <a:cubicBezTo>
                    <a:pt x="557" y="93"/>
                    <a:pt x="464" y="1"/>
                    <a:pt x="3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72"/>
            <p:cNvSpPr/>
            <p:nvPr/>
          </p:nvSpPr>
          <p:spPr>
            <a:xfrm>
              <a:off x="5810200" y="3721350"/>
              <a:ext cx="13925" cy="12100"/>
            </a:xfrm>
            <a:custGeom>
              <a:avLst/>
              <a:gdLst/>
              <a:ahLst/>
              <a:cxnLst/>
              <a:rect l="l" t="t" r="r" b="b"/>
              <a:pathLst>
                <a:path w="557" h="484" extrusionOk="0">
                  <a:moveTo>
                    <a:pt x="325" y="0"/>
                  </a:moveTo>
                  <a:cubicBezTo>
                    <a:pt x="116" y="0"/>
                    <a:pt x="0" y="255"/>
                    <a:pt x="163" y="417"/>
                  </a:cubicBezTo>
                  <a:cubicBezTo>
                    <a:pt x="208" y="463"/>
                    <a:pt x="266" y="483"/>
                    <a:pt x="323" y="483"/>
                  </a:cubicBezTo>
                  <a:cubicBezTo>
                    <a:pt x="441" y="483"/>
                    <a:pt x="557" y="396"/>
                    <a:pt x="557" y="255"/>
                  </a:cubicBezTo>
                  <a:cubicBezTo>
                    <a:pt x="557" y="116"/>
                    <a:pt x="464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72"/>
            <p:cNvSpPr/>
            <p:nvPr/>
          </p:nvSpPr>
          <p:spPr>
            <a:xfrm>
              <a:off x="5514725" y="3554475"/>
              <a:ext cx="13925" cy="12200"/>
            </a:xfrm>
            <a:custGeom>
              <a:avLst/>
              <a:gdLst/>
              <a:ahLst/>
              <a:cxnLst/>
              <a:rect l="l" t="t" r="r" b="b"/>
              <a:pathLst>
                <a:path w="557" h="488" extrusionOk="0">
                  <a:moveTo>
                    <a:pt x="301" y="1"/>
                  </a:moveTo>
                  <a:cubicBezTo>
                    <a:pt x="0" y="1"/>
                    <a:pt x="0" y="487"/>
                    <a:pt x="301" y="487"/>
                  </a:cubicBezTo>
                  <a:cubicBezTo>
                    <a:pt x="440" y="487"/>
                    <a:pt x="556" y="372"/>
                    <a:pt x="556" y="232"/>
                  </a:cubicBezTo>
                  <a:cubicBezTo>
                    <a:pt x="556" y="93"/>
                    <a:pt x="440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72"/>
            <p:cNvSpPr/>
            <p:nvPr/>
          </p:nvSpPr>
          <p:spPr>
            <a:xfrm>
              <a:off x="5514725" y="3721350"/>
              <a:ext cx="13925" cy="12175"/>
            </a:xfrm>
            <a:custGeom>
              <a:avLst/>
              <a:gdLst/>
              <a:ahLst/>
              <a:cxnLst/>
              <a:rect l="l" t="t" r="r" b="b"/>
              <a:pathLst>
                <a:path w="557" h="487" extrusionOk="0">
                  <a:moveTo>
                    <a:pt x="301" y="0"/>
                  </a:moveTo>
                  <a:cubicBezTo>
                    <a:pt x="0" y="0"/>
                    <a:pt x="0" y="487"/>
                    <a:pt x="301" y="487"/>
                  </a:cubicBezTo>
                  <a:cubicBezTo>
                    <a:pt x="440" y="487"/>
                    <a:pt x="556" y="371"/>
                    <a:pt x="556" y="255"/>
                  </a:cubicBezTo>
                  <a:cubicBezTo>
                    <a:pt x="556" y="116"/>
                    <a:pt x="440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2" name="Google Shape;5292;p72"/>
          <p:cNvGrpSpPr/>
          <p:nvPr/>
        </p:nvGrpSpPr>
        <p:grpSpPr>
          <a:xfrm>
            <a:off x="6143961" y="4125438"/>
            <a:ext cx="363875" cy="411325"/>
            <a:chOff x="5901150" y="4197000"/>
            <a:chExt cx="363875" cy="411325"/>
          </a:xfrm>
        </p:grpSpPr>
        <p:sp>
          <p:nvSpPr>
            <p:cNvPr id="5293" name="Google Shape;5293;p72"/>
            <p:cNvSpPr/>
            <p:nvPr/>
          </p:nvSpPr>
          <p:spPr>
            <a:xfrm>
              <a:off x="5901150" y="4197000"/>
              <a:ext cx="363875" cy="410825"/>
            </a:xfrm>
            <a:custGeom>
              <a:avLst/>
              <a:gdLst/>
              <a:ahLst/>
              <a:cxnLst/>
              <a:rect l="l" t="t" r="r" b="b"/>
              <a:pathLst>
                <a:path w="14555" h="16433" extrusionOk="0">
                  <a:moveTo>
                    <a:pt x="7742" y="1"/>
                  </a:moveTo>
                  <a:cubicBezTo>
                    <a:pt x="4335" y="1"/>
                    <a:pt x="1577" y="2759"/>
                    <a:pt x="1577" y="6166"/>
                  </a:cubicBezTo>
                  <a:lnTo>
                    <a:pt x="1577" y="6351"/>
                  </a:lnTo>
                  <a:lnTo>
                    <a:pt x="47" y="9410"/>
                  </a:lnTo>
                  <a:cubicBezTo>
                    <a:pt x="1" y="9526"/>
                    <a:pt x="47" y="9665"/>
                    <a:pt x="163" y="9735"/>
                  </a:cubicBezTo>
                  <a:lnTo>
                    <a:pt x="1577" y="10430"/>
                  </a:lnTo>
                  <a:lnTo>
                    <a:pt x="1577" y="12863"/>
                  </a:lnTo>
                  <a:cubicBezTo>
                    <a:pt x="1577" y="12979"/>
                    <a:pt x="1670" y="13095"/>
                    <a:pt x="1809" y="13095"/>
                  </a:cubicBezTo>
                  <a:lnTo>
                    <a:pt x="5007" y="13095"/>
                  </a:lnTo>
                  <a:lnTo>
                    <a:pt x="5424" y="16224"/>
                  </a:lnTo>
                  <a:cubicBezTo>
                    <a:pt x="5447" y="16339"/>
                    <a:pt x="5540" y="16432"/>
                    <a:pt x="5679" y="16432"/>
                  </a:cubicBezTo>
                  <a:lnTo>
                    <a:pt x="5702" y="16432"/>
                  </a:lnTo>
                  <a:cubicBezTo>
                    <a:pt x="5841" y="16432"/>
                    <a:pt x="5934" y="16293"/>
                    <a:pt x="5911" y="16177"/>
                  </a:cubicBezTo>
                  <a:lnTo>
                    <a:pt x="5470" y="12817"/>
                  </a:lnTo>
                  <a:cubicBezTo>
                    <a:pt x="5447" y="12701"/>
                    <a:pt x="5331" y="12608"/>
                    <a:pt x="5215" y="12608"/>
                  </a:cubicBezTo>
                  <a:lnTo>
                    <a:pt x="2040" y="12608"/>
                  </a:lnTo>
                  <a:lnTo>
                    <a:pt x="2040" y="10291"/>
                  </a:lnTo>
                  <a:cubicBezTo>
                    <a:pt x="2040" y="10198"/>
                    <a:pt x="1971" y="10128"/>
                    <a:pt x="1901" y="10082"/>
                  </a:cubicBezTo>
                  <a:lnTo>
                    <a:pt x="580" y="9410"/>
                  </a:lnTo>
                  <a:lnTo>
                    <a:pt x="1994" y="6583"/>
                  </a:lnTo>
                  <a:cubicBezTo>
                    <a:pt x="2017" y="6536"/>
                    <a:pt x="2040" y="6490"/>
                    <a:pt x="2040" y="6420"/>
                  </a:cubicBezTo>
                  <a:lnTo>
                    <a:pt x="2040" y="6189"/>
                  </a:lnTo>
                  <a:cubicBezTo>
                    <a:pt x="2040" y="2904"/>
                    <a:pt x="4728" y="492"/>
                    <a:pt x="7722" y="492"/>
                  </a:cubicBezTo>
                  <a:cubicBezTo>
                    <a:pt x="8510" y="492"/>
                    <a:pt x="9319" y="659"/>
                    <a:pt x="10105" y="1021"/>
                  </a:cubicBezTo>
                  <a:cubicBezTo>
                    <a:pt x="13860" y="2759"/>
                    <a:pt x="14555" y="7834"/>
                    <a:pt x="11380" y="10499"/>
                  </a:cubicBezTo>
                  <a:cubicBezTo>
                    <a:pt x="11310" y="10569"/>
                    <a:pt x="11287" y="10638"/>
                    <a:pt x="11287" y="10731"/>
                  </a:cubicBezTo>
                  <a:lnTo>
                    <a:pt x="11426" y="11635"/>
                  </a:lnTo>
                  <a:cubicBezTo>
                    <a:pt x="11447" y="11760"/>
                    <a:pt x="11542" y="11847"/>
                    <a:pt x="11662" y="11847"/>
                  </a:cubicBezTo>
                  <a:cubicBezTo>
                    <a:pt x="11676" y="11847"/>
                    <a:pt x="11690" y="11846"/>
                    <a:pt x="11704" y="11843"/>
                  </a:cubicBezTo>
                  <a:cubicBezTo>
                    <a:pt x="11844" y="11820"/>
                    <a:pt x="11936" y="11704"/>
                    <a:pt x="11913" y="11565"/>
                  </a:cubicBezTo>
                  <a:lnTo>
                    <a:pt x="11797" y="10777"/>
                  </a:lnTo>
                  <a:cubicBezTo>
                    <a:pt x="13118" y="9595"/>
                    <a:pt x="13860" y="7927"/>
                    <a:pt x="13860" y="6166"/>
                  </a:cubicBezTo>
                  <a:lnTo>
                    <a:pt x="13883" y="6166"/>
                  </a:lnTo>
                  <a:cubicBezTo>
                    <a:pt x="13883" y="2759"/>
                    <a:pt x="11125" y="1"/>
                    <a:pt x="7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72"/>
            <p:cNvSpPr/>
            <p:nvPr/>
          </p:nvSpPr>
          <p:spPr>
            <a:xfrm>
              <a:off x="6190800" y="4506900"/>
              <a:ext cx="26200" cy="101425"/>
            </a:xfrm>
            <a:custGeom>
              <a:avLst/>
              <a:gdLst/>
              <a:ahLst/>
              <a:cxnLst/>
              <a:rect l="l" t="t" r="r" b="b"/>
              <a:pathLst>
                <a:path w="1048" h="4057" extrusionOk="0">
                  <a:moveTo>
                    <a:pt x="260" y="1"/>
                  </a:moveTo>
                  <a:cubicBezTo>
                    <a:pt x="130" y="1"/>
                    <a:pt x="0" y="102"/>
                    <a:pt x="26" y="282"/>
                  </a:cubicBezTo>
                  <a:lnTo>
                    <a:pt x="536" y="3828"/>
                  </a:lnTo>
                  <a:cubicBezTo>
                    <a:pt x="546" y="3984"/>
                    <a:pt x="655" y="4056"/>
                    <a:pt x="768" y="4056"/>
                  </a:cubicBezTo>
                  <a:cubicBezTo>
                    <a:pt x="905" y="4056"/>
                    <a:pt x="1048" y="3949"/>
                    <a:pt x="1022" y="3758"/>
                  </a:cubicBezTo>
                  <a:lnTo>
                    <a:pt x="489" y="212"/>
                  </a:lnTo>
                  <a:cubicBezTo>
                    <a:pt x="469" y="67"/>
                    <a:pt x="364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72"/>
            <p:cNvSpPr/>
            <p:nvPr/>
          </p:nvSpPr>
          <p:spPr>
            <a:xfrm>
              <a:off x="6021100" y="4236700"/>
              <a:ext cx="146600" cy="222500"/>
            </a:xfrm>
            <a:custGeom>
              <a:avLst/>
              <a:gdLst/>
              <a:ahLst/>
              <a:cxnLst/>
              <a:rect l="l" t="t" r="r" b="b"/>
              <a:pathLst>
                <a:path w="5864" h="8900" extrusionOk="0">
                  <a:moveTo>
                    <a:pt x="2920" y="452"/>
                  </a:moveTo>
                  <a:cubicBezTo>
                    <a:pt x="3013" y="452"/>
                    <a:pt x="3083" y="522"/>
                    <a:pt x="3083" y="591"/>
                  </a:cubicBezTo>
                  <a:lnTo>
                    <a:pt x="3083" y="1356"/>
                  </a:lnTo>
                  <a:cubicBezTo>
                    <a:pt x="3083" y="1495"/>
                    <a:pt x="3175" y="1611"/>
                    <a:pt x="3314" y="1611"/>
                  </a:cubicBezTo>
                  <a:cubicBezTo>
                    <a:pt x="4033" y="1611"/>
                    <a:pt x="4612" y="2191"/>
                    <a:pt x="4612" y="2909"/>
                  </a:cubicBezTo>
                  <a:lnTo>
                    <a:pt x="4612" y="3303"/>
                  </a:lnTo>
                  <a:cubicBezTo>
                    <a:pt x="4612" y="3396"/>
                    <a:pt x="4543" y="3442"/>
                    <a:pt x="4473" y="3442"/>
                  </a:cubicBezTo>
                  <a:cubicBezTo>
                    <a:pt x="4404" y="3442"/>
                    <a:pt x="4334" y="3396"/>
                    <a:pt x="4334" y="3303"/>
                  </a:cubicBezTo>
                  <a:lnTo>
                    <a:pt x="4334" y="2909"/>
                  </a:lnTo>
                  <a:cubicBezTo>
                    <a:pt x="4334" y="2353"/>
                    <a:pt x="3871" y="1889"/>
                    <a:pt x="3314" y="1889"/>
                  </a:cubicBezTo>
                  <a:lnTo>
                    <a:pt x="2735" y="1889"/>
                  </a:lnTo>
                  <a:cubicBezTo>
                    <a:pt x="1205" y="1959"/>
                    <a:pt x="1205" y="4230"/>
                    <a:pt x="2735" y="4299"/>
                  </a:cubicBezTo>
                  <a:lnTo>
                    <a:pt x="3129" y="4299"/>
                  </a:lnTo>
                  <a:cubicBezTo>
                    <a:pt x="5006" y="4299"/>
                    <a:pt x="5168" y="7080"/>
                    <a:pt x="3291" y="7289"/>
                  </a:cubicBezTo>
                  <a:cubicBezTo>
                    <a:pt x="3175" y="7289"/>
                    <a:pt x="3083" y="7405"/>
                    <a:pt x="3083" y="7521"/>
                  </a:cubicBezTo>
                  <a:lnTo>
                    <a:pt x="3083" y="8309"/>
                  </a:lnTo>
                  <a:cubicBezTo>
                    <a:pt x="3083" y="8378"/>
                    <a:pt x="3013" y="8448"/>
                    <a:pt x="2920" y="8448"/>
                  </a:cubicBezTo>
                  <a:cubicBezTo>
                    <a:pt x="2851" y="8448"/>
                    <a:pt x="2781" y="8378"/>
                    <a:pt x="2781" y="8309"/>
                  </a:cubicBezTo>
                  <a:lnTo>
                    <a:pt x="2781" y="7544"/>
                  </a:lnTo>
                  <a:cubicBezTo>
                    <a:pt x="2781" y="7405"/>
                    <a:pt x="2665" y="7289"/>
                    <a:pt x="2550" y="7289"/>
                  </a:cubicBezTo>
                  <a:cubicBezTo>
                    <a:pt x="1831" y="7289"/>
                    <a:pt x="1252" y="6710"/>
                    <a:pt x="1252" y="5991"/>
                  </a:cubicBezTo>
                  <a:cubicBezTo>
                    <a:pt x="1252" y="5922"/>
                    <a:pt x="1298" y="5852"/>
                    <a:pt x="1391" y="5852"/>
                  </a:cubicBezTo>
                  <a:cubicBezTo>
                    <a:pt x="1460" y="5852"/>
                    <a:pt x="1530" y="5922"/>
                    <a:pt x="1530" y="5991"/>
                  </a:cubicBezTo>
                  <a:cubicBezTo>
                    <a:pt x="1530" y="6547"/>
                    <a:pt x="1993" y="7011"/>
                    <a:pt x="2550" y="7011"/>
                  </a:cubicBezTo>
                  <a:lnTo>
                    <a:pt x="3129" y="7011"/>
                  </a:lnTo>
                  <a:cubicBezTo>
                    <a:pt x="4728" y="7011"/>
                    <a:pt x="4728" y="4601"/>
                    <a:pt x="3129" y="4601"/>
                  </a:cubicBezTo>
                  <a:lnTo>
                    <a:pt x="2735" y="4601"/>
                  </a:lnTo>
                  <a:cubicBezTo>
                    <a:pt x="858" y="4601"/>
                    <a:pt x="696" y="1820"/>
                    <a:pt x="2573" y="1611"/>
                  </a:cubicBezTo>
                  <a:cubicBezTo>
                    <a:pt x="2689" y="1611"/>
                    <a:pt x="2781" y="1495"/>
                    <a:pt x="2781" y="1379"/>
                  </a:cubicBezTo>
                  <a:lnTo>
                    <a:pt x="2781" y="591"/>
                  </a:lnTo>
                  <a:cubicBezTo>
                    <a:pt x="2781" y="522"/>
                    <a:pt x="2851" y="452"/>
                    <a:pt x="2920" y="452"/>
                  </a:cubicBezTo>
                  <a:close/>
                  <a:moveTo>
                    <a:pt x="2929" y="0"/>
                  </a:moveTo>
                  <a:cubicBezTo>
                    <a:pt x="2631" y="0"/>
                    <a:pt x="2329" y="197"/>
                    <a:pt x="2295" y="591"/>
                  </a:cubicBezTo>
                  <a:lnTo>
                    <a:pt x="2295" y="1171"/>
                  </a:lnTo>
                  <a:cubicBezTo>
                    <a:pt x="0" y="1681"/>
                    <a:pt x="371" y="5087"/>
                    <a:pt x="2735" y="5087"/>
                  </a:cubicBezTo>
                  <a:lnTo>
                    <a:pt x="3129" y="5087"/>
                  </a:lnTo>
                  <a:cubicBezTo>
                    <a:pt x="4079" y="5087"/>
                    <a:pt x="4079" y="6524"/>
                    <a:pt x="3129" y="6524"/>
                  </a:cubicBezTo>
                  <a:lnTo>
                    <a:pt x="2550" y="6524"/>
                  </a:lnTo>
                  <a:cubicBezTo>
                    <a:pt x="2248" y="6524"/>
                    <a:pt x="2016" y="6293"/>
                    <a:pt x="2016" y="5991"/>
                  </a:cubicBezTo>
                  <a:cubicBezTo>
                    <a:pt x="2016" y="5574"/>
                    <a:pt x="1704" y="5366"/>
                    <a:pt x="1391" y="5366"/>
                  </a:cubicBezTo>
                  <a:cubicBezTo>
                    <a:pt x="1078" y="5366"/>
                    <a:pt x="765" y="5574"/>
                    <a:pt x="765" y="5991"/>
                  </a:cubicBezTo>
                  <a:cubicBezTo>
                    <a:pt x="765" y="6872"/>
                    <a:pt x="1414" y="7637"/>
                    <a:pt x="2295" y="7753"/>
                  </a:cubicBezTo>
                  <a:lnTo>
                    <a:pt x="2295" y="8309"/>
                  </a:lnTo>
                  <a:cubicBezTo>
                    <a:pt x="2329" y="8703"/>
                    <a:pt x="2631" y="8900"/>
                    <a:pt x="2929" y="8900"/>
                  </a:cubicBezTo>
                  <a:cubicBezTo>
                    <a:pt x="3227" y="8900"/>
                    <a:pt x="3523" y="8703"/>
                    <a:pt x="3546" y="8309"/>
                  </a:cubicBezTo>
                  <a:lnTo>
                    <a:pt x="3546" y="7729"/>
                  </a:lnTo>
                  <a:cubicBezTo>
                    <a:pt x="5864" y="7196"/>
                    <a:pt x="5470" y="3836"/>
                    <a:pt x="3129" y="3813"/>
                  </a:cubicBezTo>
                  <a:lnTo>
                    <a:pt x="2735" y="3813"/>
                  </a:lnTo>
                  <a:cubicBezTo>
                    <a:pt x="1762" y="3813"/>
                    <a:pt x="1762" y="2376"/>
                    <a:pt x="2735" y="2376"/>
                  </a:cubicBezTo>
                  <a:lnTo>
                    <a:pt x="3314" y="2376"/>
                  </a:lnTo>
                  <a:cubicBezTo>
                    <a:pt x="3616" y="2376"/>
                    <a:pt x="3847" y="2608"/>
                    <a:pt x="3847" y="2909"/>
                  </a:cubicBezTo>
                  <a:lnTo>
                    <a:pt x="3847" y="3280"/>
                  </a:lnTo>
                  <a:cubicBezTo>
                    <a:pt x="3847" y="3627"/>
                    <a:pt x="4125" y="3905"/>
                    <a:pt x="4473" y="3929"/>
                  </a:cubicBezTo>
                  <a:cubicBezTo>
                    <a:pt x="4821" y="3929"/>
                    <a:pt x="5099" y="3627"/>
                    <a:pt x="5099" y="3303"/>
                  </a:cubicBezTo>
                  <a:lnTo>
                    <a:pt x="5099" y="2909"/>
                  </a:lnTo>
                  <a:cubicBezTo>
                    <a:pt x="5099" y="2005"/>
                    <a:pt x="4450" y="1264"/>
                    <a:pt x="3546" y="1148"/>
                  </a:cubicBezTo>
                  <a:lnTo>
                    <a:pt x="3546" y="591"/>
                  </a:lnTo>
                  <a:cubicBezTo>
                    <a:pt x="3523" y="197"/>
                    <a:pt x="3227" y="0"/>
                    <a:pt x="2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6" name="Google Shape;5296;p72"/>
          <p:cNvSpPr/>
          <p:nvPr/>
        </p:nvSpPr>
        <p:spPr>
          <a:xfrm>
            <a:off x="6845043" y="1370025"/>
            <a:ext cx="373125" cy="410800"/>
          </a:xfrm>
          <a:custGeom>
            <a:avLst/>
            <a:gdLst/>
            <a:ahLst/>
            <a:cxnLst/>
            <a:rect l="l" t="t" r="r" b="b"/>
            <a:pathLst>
              <a:path w="14925" h="16432" extrusionOk="0">
                <a:moveTo>
                  <a:pt x="6651" y="487"/>
                </a:moveTo>
                <a:lnTo>
                  <a:pt x="6002" y="1159"/>
                </a:lnTo>
                <a:lnTo>
                  <a:pt x="5771" y="487"/>
                </a:lnTo>
                <a:close/>
                <a:moveTo>
                  <a:pt x="8181" y="487"/>
                </a:moveTo>
                <a:lnTo>
                  <a:pt x="6373" y="2318"/>
                </a:lnTo>
                <a:lnTo>
                  <a:pt x="6165" y="1669"/>
                </a:lnTo>
                <a:lnTo>
                  <a:pt x="7323" y="487"/>
                </a:lnTo>
                <a:close/>
                <a:moveTo>
                  <a:pt x="5075" y="487"/>
                </a:moveTo>
                <a:lnTo>
                  <a:pt x="4264" y="2688"/>
                </a:lnTo>
                <a:lnTo>
                  <a:pt x="1043" y="487"/>
                </a:lnTo>
                <a:close/>
                <a:moveTo>
                  <a:pt x="13905" y="487"/>
                </a:moveTo>
                <a:lnTo>
                  <a:pt x="10684" y="2712"/>
                </a:lnTo>
                <a:lnTo>
                  <a:pt x="9896" y="487"/>
                </a:lnTo>
                <a:close/>
                <a:moveTo>
                  <a:pt x="9201" y="510"/>
                </a:moveTo>
                <a:lnTo>
                  <a:pt x="8946" y="1275"/>
                </a:lnTo>
                <a:lnTo>
                  <a:pt x="7138" y="3106"/>
                </a:lnTo>
                <a:lnTo>
                  <a:pt x="6628" y="3106"/>
                </a:lnTo>
                <a:lnTo>
                  <a:pt x="6559" y="2827"/>
                </a:lnTo>
                <a:lnTo>
                  <a:pt x="8876" y="510"/>
                </a:lnTo>
                <a:close/>
                <a:moveTo>
                  <a:pt x="8621" y="2318"/>
                </a:moveTo>
                <a:lnTo>
                  <a:pt x="8343" y="3106"/>
                </a:lnTo>
                <a:lnTo>
                  <a:pt x="7810" y="3106"/>
                </a:lnTo>
                <a:lnTo>
                  <a:pt x="8621" y="2318"/>
                </a:lnTo>
                <a:close/>
                <a:moveTo>
                  <a:pt x="7694" y="3569"/>
                </a:moveTo>
                <a:lnTo>
                  <a:pt x="6605" y="4635"/>
                </a:lnTo>
                <a:lnTo>
                  <a:pt x="6698" y="3569"/>
                </a:lnTo>
                <a:close/>
                <a:moveTo>
                  <a:pt x="8297" y="3639"/>
                </a:moveTo>
                <a:lnTo>
                  <a:pt x="8366" y="4450"/>
                </a:lnTo>
                <a:lnTo>
                  <a:pt x="6489" y="6304"/>
                </a:lnTo>
                <a:lnTo>
                  <a:pt x="6559" y="5377"/>
                </a:lnTo>
                <a:lnTo>
                  <a:pt x="8297" y="3639"/>
                </a:lnTo>
                <a:close/>
                <a:moveTo>
                  <a:pt x="8413" y="5099"/>
                </a:moveTo>
                <a:lnTo>
                  <a:pt x="8459" y="5887"/>
                </a:lnTo>
                <a:lnTo>
                  <a:pt x="6373" y="7972"/>
                </a:lnTo>
                <a:lnTo>
                  <a:pt x="6443" y="7045"/>
                </a:lnTo>
                <a:lnTo>
                  <a:pt x="8413" y="5099"/>
                </a:lnTo>
                <a:close/>
                <a:moveTo>
                  <a:pt x="8505" y="6512"/>
                </a:moveTo>
                <a:lnTo>
                  <a:pt x="8552" y="7323"/>
                </a:lnTo>
                <a:lnTo>
                  <a:pt x="6257" y="9618"/>
                </a:lnTo>
                <a:lnTo>
                  <a:pt x="6327" y="8691"/>
                </a:lnTo>
                <a:lnTo>
                  <a:pt x="8505" y="6512"/>
                </a:lnTo>
                <a:close/>
                <a:moveTo>
                  <a:pt x="8598" y="7972"/>
                </a:moveTo>
                <a:lnTo>
                  <a:pt x="8668" y="8783"/>
                </a:lnTo>
                <a:lnTo>
                  <a:pt x="6165" y="11286"/>
                </a:lnTo>
                <a:lnTo>
                  <a:pt x="6211" y="10359"/>
                </a:lnTo>
                <a:lnTo>
                  <a:pt x="8598" y="7972"/>
                </a:lnTo>
                <a:close/>
                <a:moveTo>
                  <a:pt x="8714" y="9409"/>
                </a:moveTo>
                <a:lnTo>
                  <a:pt x="8760" y="10220"/>
                </a:lnTo>
                <a:lnTo>
                  <a:pt x="6049" y="12932"/>
                </a:lnTo>
                <a:lnTo>
                  <a:pt x="6049" y="12932"/>
                </a:lnTo>
                <a:lnTo>
                  <a:pt x="6095" y="12028"/>
                </a:lnTo>
                <a:lnTo>
                  <a:pt x="8714" y="9409"/>
                </a:lnTo>
                <a:close/>
                <a:moveTo>
                  <a:pt x="8807" y="10869"/>
                </a:moveTo>
                <a:lnTo>
                  <a:pt x="8853" y="11657"/>
                </a:lnTo>
                <a:lnTo>
                  <a:pt x="6072" y="14438"/>
                </a:lnTo>
                <a:lnTo>
                  <a:pt x="5933" y="14299"/>
                </a:lnTo>
                <a:lnTo>
                  <a:pt x="5979" y="13650"/>
                </a:lnTo>
                <a:lnTo>
                  <a:pt x="8807" y="10869"/>
                </a:lnTo>
                <a:close/>
                <a:moveTo>
                  <a:pt x="8899" y="12306"/>
                </a:moveTo>
                <a:lnTo>
                  <a:pt x="8969" y="13117"/>
                </a:lnTo>
                <a:lnTo>
                  <a:pt x="6860" y="15226"/>
                </a:lnTo>
                <a:lnTo>
                  <a:pt x="6420" y="14786"/>
                </a:lnTo>
                <a:lnTo>
                  <a:pt x="8899" y="12306"/>
                </a:lnTo>
                <a:close/>
                <a:moveTo>
                  <a:pt x="9015" y="13766"/>
                </a:moveTo>
                <a:lnTo>
                  <a:pt x="9038" y="14299"/>
                </a:lnTo>
                <a:lnTo>
                  <a:pt x="7486" y="15852"/>
                </a:lnTo>
                <a:lnTo>
                  <a:pt x="7184" y="15574"/>
                </a:lnTo>
                <a:lnTo>
                  <a:pt x="9015" y="13766"/>
                </a:lnTo>
                <a:close/>
                <a:moveTo>
                  <a:pt x="278" y="0"/>
                </a:moveTo>
                <a:cubicBezTo>
                  <a:pt x="209" y="0"/>
                  <a:pt x="139" y="23"/>
                  <a:pt x="93" y="70"/>
                </a:cubicBezTo>
                <a:cubicBezTo>
                  <a:pt x="23" y="139"/>
                  <a:pt x="0" y="255"/>
                  <a:pt x="46" y="348"/>
                </a:cubicBezTo>
                <a:lnTo>
                  <a:pt x="46" y="16200"/>
                </a:lnTo>
                <a:cubicBezTo>
                  <a:pt x="46" y="16315"/>
                  <a:pt x="139" y="16431"/>
                  <a:pt x="278" y="16431"/>
                </a:cubicBezTo>
                <a:cubicBezTo>
                  <a:pt x="417" y="16431"/>
                  <a:pt x="533" y="16315"/>
                  <a:pt x="533" y="16200"/>
                </a:cubicBezTo>
                <a:lnTo>
                  <a:pt x="533" y="719"/>
                </a:lnTo>
                <a:lnTo>
                  <a:pt x="4241" y="3268"/>
                </a:lnTo>
                <a:cubicBezTo>
                  <a:pt x="4277" y="3297"/>
                  <a:pt x="4321" y="3310"/>
                  <a:pt x="4365" y="3310"/>
                </a:cubicBezTo>
                <a:cubicBezTo>
                  <a:pt x="4462" y="3310"/>
                  <a:pt x="4564" y="3247"/>
                  <a:pt x="4612" y="3152"/>
                </a:cubicBezTo>
                <a:lnTo>
                  <a:pt x="5400" y="950"/>
                </a:lnTo>
                <a:lnTo>
                  <a:pt x="6211" y="3360"/>
                </a:lnTo>
                <a:cubicBezTo>
                  <a:pt x="6211" y="3360"/>
                  <a:pt x="6141" y="3778"/>
                  <a:pt x="6141" y="3801"/>
                </a:cubicBezTo>
                <a:lnTo>
                  <a:pt x="4102" y="7045"/>
                </a:lnTo>
                <a:cubicBezTo>
                  <a:pt x="3987" y="7226"/>
                  <a:pt x="4151" y="7406"/>
                  <a:pt x="4322" y="7406"/>
                </a:cubicBezTo>
                <a:cubicBezTo>
                  <a:pt x="4393" y="7406"/>
                  <a:pt x="4465" y="7375"/>
                  <a:pt x="4519" y="7300"/>
                </a:cubicBezTo>
                <a:lnTo>
                  <a:pt x="6118" y="4751"/>
                </a:lnTo>
                <a:lnTo>
                  <a:pt x="5863" y="8413"/>
                </a:lnTo>
                <a:lnTo>
                  <a:pt x="5840" y="8436"/>
                </a:lnTo>
                <a:lnTo>
                  <a:pt x="3963" y="12909"/>
                </a:lnTo>
                <a:lnTo>
                  <a:pt x="2178" y="13558"/>
                </a:lnTo>
                <a:lnTo>
                  <a:pt x="1831" y="11611"/>
                </a:lnTo>
                <a:lnTo>
                  <a:pt x="3917" y="8274"/>
                </a:lnTo>
                <a:cubicBezTo>
                  <a:pt x="3986" y="8158"/>
                  <a:pt x="3940" y="8019"/>
                  <a:pt x="3824" y="7949"/>
                </a:cubicBezTo>
                <a:cubicBezTo>
                  <a:pt x="3780" y="7923"/>
                  <a:pt x="3734" y="7910"/>
                  <a:pt x="3689" y="7910"/>
                </a:cubicBezTo>
                <a:cubicBezTo>
                  <a:pt x="3614" y="7910"/>
                  <a:pt x="3543" y="7946"/>
                  <a:pt x="3499" y="8019"/>
                </a:cubicBezTo>
                <a:lnTo>
                  <a:pt x="1367" y="11425"/>
                </a:lnTo>
                <a:cubicBezTo>
                  <a:pt x="1344" y="11495"/>
                  <a:pt x="1321" y="11541"/>
                  <a:pt x="1344" y="11611"/>
                </a:cubicBezTo>
                <a:lnTo>
                  <a:pt x="1761" y="13928"/>
                </a:lnTo>
                <a:cubicBezTo>
                  <a:pt x="1780" y="14043"/>
                  <a:pt x="1894" y="14126"/>
                  <a:pt x="2011" y="14126"/>
                </a:cubicBezTo>
                <a:cubicBezTo>
                  <a:pt x="2036" y="14126"/>
                  <a:pt x="2061" y="14122"/>
                  <a:pt x="2086" y="14114"/>
                </a:cubicBezTo>
                <a:lnTo>
                  <a:pt x="4218" y="13326"/>
                </a:lnTo>
                <a:cubicBezTo>
                  <a:pt x="4287" y="13303"/>
                  <a:pt x="4334" y="13256"/>
                  <a:pt x="4357" y="13210"/>
                </a:cubicBezTo>
                <a:lnTo>
                  <a:pt x="5771" y="9896"/>
                </a:lnTo>
                <a:lnTo>
                  <a:pt x="5632" y="11889"/>
                </a:lnTo>
                <a:lnTo>
                  <a:pt x="5516" y="13534"/>
                </a:lnTo>
                <a:lnTo>
                  <a:pt x="5446" y="14369"/>
                </a:lnTo>
                <a:cubicBezTo>
                  <a:pt x="5446" y="14438"/>
                  <a:pt x="5469" y="14508"/>
                  <a:pt x="5516" y="14554"/>
                </a:cubicBezTo>
                <a:lnTo>
                  <a:pt x="7323" y="16362"/>
                </a:lnTo>
                <a:cubicBezTo>
                  <a:pt x="7370" y="16408"/>
                  <a:pt x="7428" y="16431"/>
                  <a:pt x="7486" y="16431"/>
                </a:cubicBezTo>
                <a:cubicBezTo>
                  <a:pt x="7544" y="16431"/>
                  <a:pt x="7601" y="16408"/>
                  <a:pt x="7648" y="16362"/>
                </a:cubicBezTo>
                <a:lnTo>
                  <a:pt x="9455" y="14554"/>
                </a:lnTo>
                <a:cubicBezTo>
                  <a:pt x="9502" y="14508"/>
                  <a:pt x="9525" y="14438"/>
                  <a:pt x="9525" y="14369"/>
                </a:cubicBezTo>
                <a:lnTo>
                  <a:pt x="8760" y="3360"/>
                </a:lnTo>
                <a:lnTo>
                  <a:pt x="9548" y="973"/>
                </a:lnTo>
                <a:lnTo>
                  <a:pt x="10359" y="3152"/>
                </a:lnTo>
                <a:cubicBezTo>
                  <a:pt x="10390" y="3258"/>
                  <a:pt x="10480" y="3315"/>
                  <a:pt x="10572" y="3315"/>
                </a:cubicBezTo>
                <a:cubicBezTo>
                  <a:pt x="10619" y="3315"/>
                  <a:pt x="10667" y="3300"/>
                  <a:pt x="10707" y="3268"/>
                </a:cubicBezTo>
                <a:lnTo>
                  <a:pt x="14438" y="719"/>
                </a:lnTo>
                <a:lnTo>
                  <a:pt x="14438" y="16200"/>
                </a:lnTo>
                <a:cubicBezTo>
                  <a:pt x="14461" y="16339"/>
                  <a:pt x="14577" y="16408"/>
                  <a:pt x="14690" y="16408"/>
                </a:cubicBezTo>
                <a:cubicBezTo>
                  <a:pt x="14803" y="16408"/>
                  <a:pt x="14913" y="16339"/>
                  <a:pt x="14925" y="16200"/>
                </a:cubicBezTo>
                <a:lnTo>
                  <a:pt x="14925" y="232"/>
                </a:lnTo>
                <a:lnTo>
                  <a:pt x="14925" y="209"/>
                </a:lnTo>
                <a:cubicBezTo>
                  <a:pt x="14902" y="93"/>
                  <a:pt x="14809" y="0"/>
                  <a:pt x="14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7" name="Google Shape;5297;p72"/>
          <p:cNvGrpSpPr/>
          <p:nvPr/>
        </p:nvGrpSpPr>
        <p:grpSpPr>
          <a:xfrm>
            <a:off x="6865018" y="2058497"/>
            <a:ext cx="333175" cy="410950"/>
            <a:chOff x="6203600" y="2035925"/>
            <a:chExt cx="333175" cy="410950"/>
          </a:xfrm>
        </p:grpSpPr>
        <p:sp>
          <p:nvSpPr>
            <p:cNvPr id="5298" name="Google Shape;5298;p72"/>
            <p:cNvSpPr/>
            <p:nvPr/>
          </p:nvSpPr>
          <p:spPr>
            <a:xfrm>
              <a:off x="6203600" y="2035925"/>
              <a:ext cx="333175" cy="410950"/>
            </a:xfrm>
            <a:custGeom>
              <a:avLst/>
              <a:gdLst/>
              <a:ahLst/>
              <a:cxnLst/>
              <a:rect l="l" t="t" r="r" b="b"/>
              <a:pathLst>
                <a:path w="13327" h="16438" extrusionOk="0">
                  <a:moveTo>
                    <a:pt x="6652" y="487"/>
                  </a:moveTo>
                  <a:cubicBezTo>
                    <a:pt x="10012" y="487"/>
                    <a:pt x="12839" y="3431"/>
                    <a:pt x="12839" y="6930"/>
                  </a:cubicBezTo>
                  <a:cubicBezTo>
                    <a:pt x="12839" y="9108"/>
                    <a:pt x="11125" y="11449"/>
                    <a:pt x="9688" y="13025"/>
                  </a:cubicBezTo>
                  <a:lnTo>
                    <a:pt x="9688" y="13048"/>
                  </a:lnTo>
                  <a:cubicBezTo>
                    <a:pt x="8761" y="14068"/>
                    <a:pt x="7741" y="15018"/>
                    <a:pt x="6652" y="15876"/>
                  </a:cubicBezTo>
                  <a:cubicBezTo>
                    <a:pt x="5562" y="15018"/>
                    <a:pt x="4543" y="14068"/>
                    <a:pt x="3616" y="13048"/>
                  </a:cubicBezTo>
                  <a:cubicBezTo>
                    <a:pt x="2179" y="11449"/>
                    <a:pt x="464" y="9108"/>
                    <a:pt x="464" y="6930"/>
                  </a:cubicBezTo>
                  <a:cubicBezTo>
                    <a:pt x="464" y="3431"/>
                    <a:pt x="3291" y="487"/>
                    <a:pt x="6652" y="487"/>
                  </a:cubicBezTo>
                  <a:close/>
                  <a:moveTo>
                    <a:pt x="6652" y="1"/>
                  </a:moveTo>
                  <a:cubicBezTo>
                    <a:pt x="3036" y="1"/>
                    <a:pt x="0" y="3176"/>
                    <a:pt x="0" y="6930"/>
                  </a:cubicBezTo>
                  <a:cubicBezTo>
                    <a:pt x="0" y="7973"/>
                    <a:pt x="348" y="9108"/>
                    <a:pt x="1020" y="10337"/>
                  </a:cubicBezTo>
                  <a:cubicBezTo>
                    <a:pt x="1669" y="11426"/>
                    <a:pt x="2411" y="12446"/>
                    <a:pt x="3268" y="13373"/>
                  </a:cubicBezTo>
                  <a:cubicBezTo>
                    <a:pt x="4265" y="14462"/>
                    <a:pt x="5354" y="15458"/>
                    <a:pt x="6513" y="16385"/>
                  </a:cubicBezTo>
                  <a:cubicBezTo>
                    <a:pt x="6559" y="16420"/>
                    <a:pt x="6611" y="16438"/>
                    <a:pt x="6663" y="16438"/>
                  </a:cubicBezTo>
                  <a:cubicBezTo>
                    <a:pt x="6715" y="16438"/>
                    <a:pt x="6768" y="16420"/>
                    <a:pt x="6814" y="16385"/>
                  </a:cubicBezTo>
                  <a:cubicBezTo>
                    <a:pt x="7973" y="15458"/>
                    <a:pt x="9062" y="14462"/>
                    <a:pt x="10058" y="13373"/>
                  </a:cubicBezTo>
                  <a:cubicBezTo>
                    <a:pt x="10916" y="12446"/>
                    <a:pt x="11658" y="11426"/>
                    <a:pt x="12306" y="10337"/>
                  </a:cubicBezTo>
                  <a:cubicBezTo>
                    <a:pt x="12932" y="9317"/>
                    <a:pt x="13280" y="8135"/>
                    <a:pt x="13326" y="6930"/>
                  </a:cubicBezTo>
                  <a:cubicBezTo>
                    <a:pt x="13326" y="3176"/>
                    <a:pt x="10267" y="1"/>
                    <a:pt x="6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72"/>
            <p:cNvSpPr/>
            <p:nvPr/>
          </p:nvSpPr>
          <p:spPr>
            <a:xfrm>
              <a:off x="6222150" y="2067725"/>
              <a:ext cx="297225" cy="268600"/>
            </a:xfrm>
            <a:custGeom>
              <a:avLst/>
              <a:gdLst/>
              <a:ahLst/>
              <a:cxnLst/>
              <a:rect l="l" t="t" r="r" b="b"/>
              <a:pathLst>
                <a:path w="11889" h="10744" extrusionOk="0">
                  <a:moveTo>
                    <a:pt x="5906" y="0"/>
                  </a:moveTo>
                  <a:cubicBezTo>
                    <a:pt x="4162" y="0"/>
                    <a:pt x="2472" y="856"/>
                    <a:pt x="1460" y="2390"/>
                  </a:cubicBezTo>
                  <a:cubicBezTo>
                    <a:pt x="0" y="4569"/>
                    <a:pt x="324" y="7466"/>
                    <a:pt x="2202" y="9273"/>
                  </a:cubicBezTo>
                  <a:cubicBezTo>
                    <a:pt x="3237" y="10246"/>
                    <a:pt x="4576" y="10744"/>
                    <a:pt x="5918" y="10744"/>
                  </a:cubicBezTo>
                  <a:cubicBezTo>
                    <a:pt x="7037" y="10744"/>
                    <a:pt x="8159" y="10397"/>
                    <a:pt x="9108" y="9690"/>
                  </a:cubicBezTo>
                  <a:cubicBezTo>
                    <a:pt x="11217" y="8115"/>
                    <a:pt x="11889" y="5287"/>
                    <a:pt x="10707" y="2947"/>
                  </a:cubicBezTo>
                  <a:cubicBezTo>
                    <a:pt x="10336" y="2228"/>
                    <a:pt x="9803" y="1579"/>
                    <a:pt x="9154" y="1093"/>
                  </a:cubicBezTo>
                  <a:cubicBezTo>
                    <a:pt x="9103" y="1051"/>
                    <a:pt x="9050" y="1033"/>
                    <a:pt x="9001" y="1033"/>
                  </a:cubicBezTo>
                  <a:cubicBezTo>
                    <a:pt x="8801" y="1033"/>
                    <a:pt x="8649" y="1315"/>
                    <a:pt x="8853" y="1463"/>
                  </a:cubicBezTo>
                  <a:cubicBezTo>
                    <a:pt x="10916" y="3039"/>
                    <a:pt x="11425" y="5936"/>
                    <a:pt x="9989" y="8068"/>
                  </a:cubicBezTo>
                  <a:cubicBezTo>
                    <a:pt x="9035" y="9476"/>
                    <a:pt x="7489" y="10241"/>
                    <a:pt x="5911" y="10241"/>
                  </a:cubicBezTo>
                  <a:cubicBezTo>
                    <a:pt x="5072" y="10241"/>
                    <a:pt x="4225" y="10025"/>
                    <a:pt x="3453" y="9575"/>
                  </a:cubicBezTo>
                  <a:cubicBezTo>
                    <a:pt x="1228" y="8254"/>
                    <a:pt x="394" y="5426"/>
                    <a:pt x="1576" y="3132"/>
                  </a:cubicBezTo>
                  <a:cubicBezTo>
                    <a:pt x="2437" y="1460"/>
                    <a:pt x="4148" y="490"/>
                    <a:pt x="5927" y="490"/>
                  </a:cubicBezTo>
                  <a:cubicBezTo>
                    <a:pt x="6589" y="490"/>
                    <a:pt x="7261" y="624"/>
                    <a:pt x="7903" y="907"/>
                  </a:cubicBezTo>
                  <a:cubicBezTo>
                    <a:pt x="7933" y="919"/>
                    <a:pt x="7964" y="925"/>
                    <a:pt x="7996" y="925"/>
                  </a:cubicBezTo>
                  <a:cubicBezTo>
                    <a:pt x="8086" y="925"/>
                    <a:pt x="8176" y="877"/>
                    <a:pt x="8227" y="791"/>
                  </a:cubicBezTo>
                  <a:cubicBezTo>
                    <a:pt x="8274" y="652"/>
                    <a:pt x="8227" y="513"/>
                    <a:pt x="8088" y="467"/>
                  </a:cubicBezTo>
                  <a:cubicBezTo>
                    <a:pt x="7382" y="151"/>
                    <a:pt x="6639" y="0"/>
                    <a:pt x="5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72"/>
            <p:cNvSpPr/>
            <p:nvPr/>
          </p:nvSpPr>
          <p:spPr>
            <a:xfrm>
              <a:off x="6296500" y="2092575"/>
              <a:ext cx="146975" cy="219875"/>
            </a:xfrm>
            <a:custGeom>
              <a:avLst/>
              <a:gdLst/>
              <a:ahLst/>
              <a:cxnLst/>
              <a:rect l="l" t="t" r="r" b="b"/>
              <a:pathLst>
                <a:path w="5879" h="8795" extrusionOk="0">
                  <a:moveTo>
                    <a:pt x="2936" y="516"/>
                  </a:moveTo>
                  <a:cubicBezTo>
                    <a:pt x="3005" y="516"/>
                    <a:pt x="3075" y="585"/>
                    <a:pt x="3075" y="655"/>
                  </a:cubicBezTo>
                  <a:lnTo>
                    <a:pt x="3075" y="1304"/>
                  </a:lnTo>
                  <a:cubicBezTo>
                    <a:pt x="3075" y="1443"/>
                    <a:pt x="3191" y="1559"/>
                    <a:pt x="3330" y="1559"/>
                  </a:cubicBezTo>
                  <a:cubicBezTo>
                    <a:pt x="3343" y="1558"/>
                    <a:pt x="3356" y="1558"/>
                    <a:pt x="3370" y="1558"/>
                  </a:cubicBezTo>
                  <a:cubicBezTo>
                    <a:pt x="4070" y="1558"/>
                    <a:pt x="4628" y="2151"/>
                    <a:pt x="4628" y="2856"/>
                  </a:cubicBezTo>
                  <a:lnTo>
                    <a:pt x="4628" y="3250"/>
                  </a:lnTo>
                  <a:cubicBezTo>
                    <a:pt x="4628" y="3320"/>
                    <a:pt x="4558" y="3389"/>
                    <a:pt x="4488" y="3389"/>
                  </a:cubicBezTo>
                  <a:cubicBezTo>
                    <a:pt x="4396" y="3389"/>
                    <a:pt x="4326" y="3320"/>
                    <a:pt x="4326" y="3250"/>
                  </a:cubicBezTo>
                  <a:lnTo>
                    <a:pt x="4326" y="2856"/>
                  </a:lnTo>
                  <a:cubicBezTo>
                    <a:pt x="4326" y="2300"/>
                    <a:pt x="3886" y="1837"/>
                    <a:pt x="3330" y="1837"/>
                  </a:cubicBezTo>
                  <a:lnTo>
                    <a:pt x="2750" y="1837"/>
                  </a:lnTo>
                  <a:cubicBezTo>
                    <a:pt x="1128" y="1837"/>
                    <a:pt x="1128" y="4247"/>
                    <a:pt x="2750" y="4247"/>
                  </a:cubicBezTo>
                  <a:lnTo>
                    <a:pt x="3121" y="4247"/>
                  </a:lnTo>
                  <a:cubicBezTo>
                    <a:pt x="5021" y="4247"/>
                    <a:pt x="5161" y="7028"/>
                    <a:pt x="3283" y="7236"/>
                  </a:cubicBezTo>
                  <a:cubicBezTo>
                    <a:pt x="3167" y="7236"/>
                    <a:pt x="3075" y="7352"/>
                    <a:pt x="3075" y="7468"/>
                  </a:cubicBezTo>
                  <a:lnTo>
                    <a:pt x="3075" y="8117"/>
                  </a:lnTo>
                  <a:cubicBezTo>
                    <a:pt x="3075" y="8210"/>
                    <a:pt x="3005" y="8256"/>
                    <a:pt x="2936" y="8256"/>
                  </a:cubicBezTo>
                  <a:cubicBezTo>
                    <a:pt x="2843" y="8256"/>
                    <a:pt x="2797" y="8210"/>
                    <a:pt x="2797" y="8117"/>
                  </a:cubicBezTo>
                  <a:lnTo>
                    <a:pt x="2797" y="7491"/>
                  </a:lnTo>
                  <a:cubicBezTo>
                    <a:pt x="2797" y="7352"/>
                    <a:pt x="2681" y="7236"/>
                    <a:pt x="2542" y="7236"/>
                  </a:cubicBezTo>
                  <a:cubicBezTo>
                    <a:pt x="1823" y="7236"/>
                    <a:pt x="1244" y="6657"/>
                    <a:pt x="1244" y="5939"/>
                  </a:cubicBezTo>
                  <a:cubicBezTo>
                    <a:pt x="1244" y="5846"/>
                    <a:pt x="1319" y="5800"/>
                    <a:pt x="1395" y="5800"/>
                  </a:cubicBezTo>
                  <a:cubicBezTo>
                    <a:pt x="1470" y="5800"/>
                    <a:pt x="1545" y="5846"/>
                    <a:pt x="1545" y="5939"/>
                  </a:cubicBezTo>
                  <a:cubicBezTo>
                    <a:pt x="1545" y="6495"/>
                    <a:pt x="1986" y="6958"/>
                    <a:pt x="2542" y="6958"/>
                  </a:cubicBezTo>
                  <a:lnTo>
                    <a:pt x="3121" y="6958"/>
                  </a:lnTo>
                  <a:cubicBezTo>
                    <a:pt x="4743" y="6958"/>
                    <a:pt x="4743" y="4548"/>
                    <a:pt x="3121" y="4548"/>
                  </a:cubicBezTo>
                  <a:lnTo>
                    <a:pt x="2750" y="4548"/>
                  </a:lnTo>
                  <a:cubicBezTo>
                    <a:pt x="850" y="4548"/>
                    <a:pt x="688" y="1767"/>
                    <a:pt x="2588" y="1559"/>
                  </a:cubicBezTo>
                  <a:cubicBezTo>
                    <a:pt x="2704" y="1535"/>
                    <a:pt x="2797" y="1443"/>
                    <a:pt x="2797" y="1327"/>
                  </a:cubicBezTo>
                  <a:lnTo>
                    <a:pt x="2797" y="655"/>
                  </a:lnTo>
                  <a:cubicBezTo>
                    <a:pt x="2797" y="585"/>
                    <a:pt x="2866" y="516"/>
                    <a:pt x="2936" y="516"/>
                  </a:cubicBezTo>
                  <a:close/>
                  <a:moveTo>
                    <a:pt x="2936" y="0"/>
                  </a:moveTo>
                  <a:cubicBezTo>
                    <a:pt x="2605" y="0"/>
                    <a:pt x="2275" y="226"/>
                    <a:pt x="2310" y="678"/>
                  </a:cubicBezTo>
                  <a:lnTo>
                    <a:pt x="2310" y="1118"/>
                  </a:lnTo>
                  <a:cubicBezTo>
                    <a:pt x="0" y="1626"/>
                    <a:pt x="384" y="5012"/>
                    <a:pt x="2726" y="5012"/>
                  </a:cubicBezTo>
                  <a:cubicBezTo>
                    <a:pt x="2734" y="5012"/>
                    <a:pt x="2742" y="5012"/>
                    <a:pt x="2750" y="5012"/>
                  </a:cubicBezTo>
                  <a:lnTo>
                    <a:pt x="3121" y="5012"/>
                  </a:lnTo>
                  <a:cubicBezTo>
                    <a:pt x="4094" y="5012"/>
                    <a:pt x="4094" y="6472"/>
                    <a:pt x="3121" y="6472"/>
                  </a:cubicBezTo>
                  <a:lnTo>
                    <a:pt x="2542" y="6472"/>
                  </a:lnTo>
                  <a:cubicBezTo>
                    <a:pt x="2264" y="6472"/>
                    <a:pt x="2009" y="6240"/>
                    <a:pt x="2009" y="5939"/>
                  </a:cubicBezTo>
                  <a:cubicBezTo>
                    <a:pt x="2043" y="5487"/>
                    <a:pt x="1719" y="5261"/>
                    <a:pt x="1392" y="5261"/>
                  </a:cubicBezTo>
                  <a:cubicBezTo>
                    <a:pt x="1064" y="5261"/>
                    <a:pt x="734" y="5487"/>
                    <a:pt x="757" y="5939"/>
                  </a:cubicBezTo>
                  <a:cubicBezTo>
                    <a:pt x="757" y="6819"/>
                    <a:pt x="1429" y="7584"/>
                    <a:pt x="2310" y="7700"/>
                  </a:cubicBezTo>
                  <a:lnTo>
                    <a:pt x="2310" y="8117"/>
                  </a:lnTo>
                  <a:cubicBezTo>
                    <a:pt x="2275" y="8569"/>
                    <a:pt x="2605" y="8795"/>
                    <a:pt x="2936" y="8795"/>
                  </a:cubicBezTo>
                  <a:cubicBezTo>
                    <a:pt x="3266" y="8795"/>
                    <a:pt x="3596" y="8569"/>
                    <a:pt x="3561" y="8117"/>
                  </a:cubicBezTo>
                  <a:lnTo>
                    <a:pt x="3561" y="7677"/>
                  </a:lnTo>
                  <a:cubicBezTo>
                    <a:pt x="5879" y="7167"/>
                    <a:pt x="5508" y="3760"/>
                    <a:pt x="3121" y="3760"/>
                  </a:cubicBezTo>
                  <a:lnTo>
                    <a:pt x="2750" y="3760"/>
                  </a:lnTo>
                  <a:cubicBezTo>
                    <a:pt x="1777" y="3760"/>
                    <a:pt x="1777" y="2323"/>
                    <a:pt x="2750" y="2323"/>
                  </a:cubicBezTo>
                  <a:lnTo>
                    <a:pt x="3330" y="2323"/>
                  </a:lnTo>
                  <a:cubicBezTo>
                    <a:pt x="3608" y="2323"/>
                    <a:pt x="3863" y="2555"/>
                    <a:pt x="3863" y="2856"/>
                  </a:cubicBezTo>
                  <a:lnTo>
                    <a:pt x="3863" y="3250"/>
                  </a:lnTo>
                  <a:cubicBezTo>
                    <a:pt x="3863" y="3575"/>
                    <a:pt x="4141" y="3876"/>
                    <a:pt x="4488" y="3876"/>
                  </a:cubicBezTo>
                  <a:cubicBezTo>
                    <a:pt x="4836" y="3853"/>
                    <a:pt x="5114" y="3575"/>
                    <a:pt x="5114" y="3250"/>
                  </a:cubicBezTo>
                  <a:lnTo>
                    <a:pt x="5114" y="2856"/>
                  </a:lnTo>
                  <a:cubicBezTo>
                    <a:pt x="5114" y="1953"/>
                    <a:pt x="4442" y="1211"/>
                    <a:pt x="3561" y="1095"/>
                  </a:cubicBezTo>
                  <a:lnTo>
                    <a:pt x="3561" y="678"/>
                  </a:lnTo>
                  <a:cubicBezTo>
                    <a:pt x="3596" y="226"/>
                    <a:pt x="3266" y="0"/>
                    <a:pt x="2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1" name="Google Shape;5301;p72"/>
          <p:cNvGrpSpPr/>
          <p:nvPr/>
        </p:nvGrpSpPr>
        <p:grpSpPr>
          <a:xfrm>
            <a:off x="6809981" y="2747281"/>
            <a:ext cx="443250" cy="411000"/>
            <a:chOff x="6524575" y="2644550"/>
            <a:chExt cx="443250" cy="411000"/>
          </a:xfrm>
        </p:grpSpPr>
        <p:sp>
          <p:nvSpPr>
            <p:cNvPr id="5302" name="Google Shape;5302;p72"/>
            <p:cNvSpPr/>
            <p:nvPr/>
          </p:nvSpPr>
          <p:spPr>
            <a:xfrm>
              <a:off x="6524575" y="2644550"/>
              <a:ext cx="443250" cy="411000"/>
            </a:xfrm>
            <a:custGeom>
              <a:avLst/>
              <a:gdLst/>
              <a:ahLst/>
              <a:cxnLst/>
              <a:rect l="l" t="t" r="r" b="b"/>
              <a:pathLst>
                <a:path w="17730" h="16440" extrusionOk="0">
                  <a:moveTo>
                    <a:pt x="9456" y="499"/>
                  </a:moveTo>
                  <a:cubicBezTo>
                    <a:pt x="9711" y="499"/>
                    <a:pt x="9850" y="801"/>
                    <a:pt x="9665" y="986"/>
                  </a:cubicBezTo>
                  <a:cubicBezTo>
                    <a:pt x="9606" y="1045"/>
                    <a:pt x="9532" y="1071"/>
                    <a:pt x="9460" y="1071"/>
                  </a:cubicBezTo>
                  <a:cubicBezTo>
                    <a:pt x="9305" y="1071"/>
                    <a:pt x="9155" y="951"/>
                    <a:pt x="9155" y="778"/>
                  </a:cubicBezTo>
                  <a:cubicBezTo>
                    <a:pt x="9155" y="615"/>
                    <a:pt x="9294" y="499"/>
                    <a:pt x="9456" y="499"/>
                  </a:cubicBezTo>
                  <a:close/>
                  <a:moveTo>
                    <a:pt x="9410" y="1784"/>
                  </a:moveTo>
                  <a:cubicBezTo>
                    <a:pt x="13041" y="1784"/>
                    <a:pt x="16524" y="4605"/>
                    <a:pt x="16524" y="8866"/>
                  </a:cubicBezTo>
                  <a:cubicBezTo>
                    <a:pt x="16524" y="12782"/>
                    <a:pt x="13349" y="15934"/>
                    <a:pt x="9456" y="15934"/>
                  </a:cubicBezTo>
                  <a:cubicBezTo>
                    <a:pt x="3152" y="15934"/>
                    <a:pt x="0" y="8333"/>
                    <a:pt x="4450" y="3883"/>
                  </a:cubicBezTo>
                  <a:cubicBezTo>
                    <a:pt x="5892" y="2433"/>
                    <a:pt x="7668" y="1784"/>
                    <a:pt x="9410" y="1784"/>
                  </a:cubicBezTo>
                  <a:close/>
                  <a:moveTo>
                    <a:pt x="9462" y="0"/>
                  </a:moveTo>
                  <a:cubicBezTo>
                    <a:pt x="9054" y="0"/>
                    <a:pt x="8691" y="328"/>
                    <a:pt x="8691" y="778"/>
                  </a:cubicBezTo>
                  <a:cubicBezTo>
                    <a:pt x="8691" y="986"/>
                    <a:pt x="8784" y="1195"/>
                    <a:pt x="8923" y="1334"/>
                  </a:cubicBezTo>
                  <a:cubicBezTo>
                    <a:pt x="5377" y="1589"/>
                    <a:pt x="2480" y="4277"/>
                    <a:pt x="1970" y="7800"/>
                  </a:cubicBezTo>
                  <a:cubicBezTo>
                    <a:pt x="1461" y="11322"/>
                    <a:pt x="3477" y="14706"/>
                    <a:pt x="6791" y="15957"/>
                  </a:cubicBezTo>
                  <a:cubicBezTo>
                    <a:pt x="7660" y="16283"/>
                    <a:pt x="8557" y="16439"/>
                    <a:pt x="9443" y="16439"/>
                  </a:cubicBezTo>
                  <a:cubicBezTo>
                    <a:pt x="11959" y="16439"/>
                    <a:pt x="14383" y="15179"/>
                    <a:pt x="15806" y="12968"/>
                  </a:cubicBezTo>
                  <a:cubicBezTo>
                    <a:pt x="17730" y="9978"/>
                    <a:pt x="17312" y="6038"/>
                    <a:pt x="14809" y="3535"/>
                  </a:cubicBezTo>
                  <a:cubicBezTo>
                    <a:pt x="13512" y="2238"/>
                    <a:pt x="11797" y="1450"/>
                    <a:pt x="9989" y="1334"/>
                  </a:cubicBezTo>
                  <a:cubicBezTo>
                    <a:pt x="10383" y="963"/>
                    <a:pt x="10267" y="291"/>
                    <a:pt x="9757" y="59"/>
                  </a:cubicBezTo>
                  <a:cubicBezTo>
                    <a:pt x="9659" y="19"/>
                    <a:pt x="9559" y="0"/>
                    <a:pt x="9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72"/>
            <p:cNvSpPr/>
            <p:nvPr/>
          </p:nvSpPr>
          <p:spPr>
            <a:xfrm>
              <a:off x="6591200" y="2709750"/>
              <a:ext cx="340700" cy="312650"/>
            </a:xfrm>
            <a:custGeom>
              <a:avLst/>
              <a:gdLst/>
              <a:ahLst/>
              <a:cxnLst/>
              <a:rect l="l" t="t" r="r" b="b"/>
              <a:pathLst>
                <a:path w="13628" h="12506" extrusionOk="0">
                  <a:moveTo>
                    <a:pt x="6791" y="0"/>
                  </a:moveTo>
                  <a:cubicBezTo>
                    <a:pt x="3964" y="0"/>
                    <a:pt x="1507" y="1854"/>
                    <a:pt x="765" y="4566"/>
                  </a:cubicBezTo>
                  <a:cubicBezTo>
                    <a:pt x="1" y="7254"/>
                    <a:pt x="1136" y="10128"/>
                    <a:pt x="3523" y="11588"/>
                  </a:cubicBezTo>
                  <a:cubicBezTo>
                    <a:pt x="4529" y="12203"/>
                    <a:pt x="5659" y="12506"/>
                    <a:pt x="6784" y="12506"/>
                  </a:cubicBezTo>
                  <a:cubicBezTo>
                    <a:pt x="8327" y="12506"/>
                    <a:pt x="9862" y="11936"/>
                    <a:pt x="11055" y="10823"/>
                  </a:cubicBezTo>
                  <a:cubicBezTo>
                    <a:pt x="13095" y="8900"/>
                    <a:pt x="13628" y="5864"/>
                    <a:pt x="12330" y="3384"/>
                  </a:cubicBezTo>
                  <a:cubicBezTo>
                    <a:pt x="11890" y="2526"/>
                    <a:pt x="11241" y="1762"/>
                    <a:pt x="10453" y="1205"/>
                  </a:cubicBezTo>
                  <a:cubicBezTo>
                    <a:pt x="10407" y="1176"/>
                    <a:pt x="10360" y="1164"/>
                    <a:pt x="10316" y="1164"/>
                  </a:cubicBezTo>
                  <a:cubicBezTo>
                    <a:pt x="10114" y="1164"/>
                    <a:pt x="9961" y="1428"/>
                    <a:pt x="10151" y="1599"/>
                  </a:cubicBezTo>
                  <a:cubicBezTo>
                    <a:pt x="12446" y="3268"/>
                    <a:pt x="13210" y="6350"/>
                    <a:pt x="11913" y="8876"/>
                  </a:cubicBezTo>
                  <a:cubicBezTo>
                    <a:pt x="10914" y="10856"/>
                    <a:pt x="8890" y="12025"/>
                    <a:pt x="6767" y="12025"/>
                  </a:cubicBezTo>
                  <a:cubicBezTo>
                    <a:pt x="6181" y="12025"/>
                    <a:pt x="5588" y="11936"/>
                    <a:pt x="5006" y="11750"/>
                  </a:cubicBezTo>
                  <a:cubicBezTo>
                    <a:pt x="2318" y="10869"/>
                    <a:pt x="650" y="8158"/>
                    <a:pt x="1090" y="5354"/>
                  </a:cubicBezTo>
                  <a:cubicBezTo>
                    <a:pt x="1528" y="2565"/>
                    <a:pt x="3914" y="510"/>
                    <a:pt x="6743" y="510"/>
                  </a:cubicBezTo>
                  <a:cubicBezTo>
                    <a:pt x="6759" y="510"/>
                    <a:pt x="6775" y="510"/>
                    <a:pt x="6791" y="510"/>
                  </a:cubicBezTo>
                  <a:cubicBezTo>
                    <a:pt x="6836" y="509"/>
                    <a:pt x="6882" y="508"/>
                    <a:pt x="6927" y="508"/>
                  </a:cubicBezTo>
                  <a:cubicBezTo>
                    <a:pt x="7695" y="508"/>
                    <a:pt x="8478" y="692"/>
                    <a:pt x="9178" y="1020"/>
                  </a:cubicBezTo>
                  <a:cubicBezTo>
                    <a:pt x="9211" y="1034"/>
                    <a:pt x="9244" y="1040"/>
                    <a:pt x="9274" y="1040"/>
                  </a:cubicBezTo>
                  <a:cubicBezTo>
                    <a:pt x="9499" y="1040"/>
                    <a:pt x="9631" y="702"/>
                    <a:pt x="9387" y="580"/>
                  </a:cubicBezTo>
                  <a:cubicBezTo>
                    <a:pt x="8575" y="186"/>
                    <a:pt x="7672" y="0"/>
                    <a:pt x="6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72"/>
            <p:cNvSpPr/>
            <p:nvPr/>
          </p:nvSpPr>
          <p:spPr>
            <a:xfrm>
              <a:off x="6700975" y="2808150"/>
              <a:ext cx="119100" cy="116625"/>
            </a:xfrm>
            <a:custGeom>
              <a:avLst/>
              <a:gdLst/>
              <a:ahLst/>
              <a:cxnLst/>
              <a:rect l="l" t="t" r="r" b="b"/>
              <a:pathLst>
                <a:path w="4764" h="4665" extrusionOk="0">
                  <a:moveTo>
                    <a:pt x="3489" y="1232"/>
                  </a:moveTo>
                  <a:lnTo>
                    <a:pt x="2724" y="2322"/>
                  </a:lnTo>
                  <a:lnTo>
                    <a:pt x="2400" y="1997"/>
                  </a:lnTo>
                  <a:lnTo>
                    <a:pt x="3489" y="1232"/>
                  </a:lnTo>
                  <a:close/>
                  <a:moveTo>
                    <a:pt x="2052" y="2345"/>
                  </a:moveTo>
                  <a:lnTo>
                    <a:pt x="2377" y="2669"/>
                  </a:lnTo>
                  <a:lnTo>
                    <a:pt x="1311" y="3434"/>
                  </a:lnTo>
                  <a:lnTo>
                    <a:pt x="2052" y="2345"/>
                  </a:lnTo>
                  <a:close/>
                  <a:moveTo>
                    <a:pt x="4496" y="1"/>
                  </a:moveTo>
                  <a:cubicBezTo>
                    <a:pt x="4443" y="1"/>
                    <a:pt x="4390" y="18"/>
                    <a:pt x="4347" y="50"/>
                  </a:cubicBezTo>
                  <a:lnTo>
                    <a:pt x="1890" y="1765"/>
                  </a:lnTo>
                  <a:cubicBezTo>
                    <a:pt x="1867" y="1765"/>
                    <a:pt x="1844" y="1789"/>
                    <a:pt x="1821" y="1812"/>
                  </a:cubicBezTo>
                  <a:lnTo>
                    <a:pt x="129" y="4268"/>
                  </a:lnTo>
                  <a:cubicBezTo>
                    <a:pt x="0" y="4452"/>
                    <a:pt x="148" y="4664"/>
                    <a:pt x="319" y="4664"/>
                  </a:cubicBezTo>
                  <a:cubicBezTo>
                    <a:pt x="363" y="4664"/>
                    <a:pt x="410" y="4650"/>
                    <a:pt x="453" y="4616"/>
                  </a:cubicBezTo>
                  <a:lnTo>
                    <a:pt x="2910" y="2901"/>
                  </a:lnTo>
                  <a:cubicBezTo>
                    <a:pt x="2933" y="2878"/>
                    <a:pt x="2956" y="2855"/>
                    <a:pt x="2979" y="2831"/>
                  </a:cubicBezTo>
                  <a:lnTo>
                    <a:pt x="4694" y="375"/>
                  </a:lnTo>
                  <a:cubicBezTo>
                    <a:pt x="4764" y="282"/>
                    <a:pt x="4764" y="143"/>
                    <a:pt x="4671" y="74"/>
                  </a:cubicBezTo>
                  <a:cubicBezTo>
                    <a:pt x="4621" y="24"/>
                    <a:pt x="455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72"/>
            <p:cNvSpPr/>
            <p:nvPr/>
          </p:nvSpPr>
          <p:spPr>
            <a:xfrm>
              <a:off x="6730250" y="2898625"/>
              <a:ext cx="61450" cy="98675"/>
            </a:xfrm>
            <a:custGeom>
              <a:avLst/>
              <a:gdLst/>
              <a:ahLst/>
              <a:cxnLst/>
              <a:rect l="l" t="t" r="r" b="b"/>
              <a:pathLst>
                <a:path w="2458" h="3947" extrusionOk="0">
                  <a:moveTo>
                    <a:pt x="1226" y="0"/>
                  </a:moveTo>
                  <a:cubicBezTo>
                    <a:pt x="1096" y="0"/>
                    <a:pt x="962" y="93"/>
                    <a:pt x="974" y="279"/>
                  </a:cubicBezTo>
                  <a:lnTo>
                    <a:pt x="974" y="557"/>
                  </a:lnTo>
                  <a:cubicBezTo>
                    <a:pt x="1" y="765"/>
                    <a:pt x="140" y="2202"/>
                    <a:pt x="1136" y="2225"/>
                  </a:cubicBezTo>
                  <a:lnTo>
                    <a:pt x="1322" y="2225"/>
                  </a:lnTo>
                  <a:cubicBezTo>
                    <a:pt x="1785" y="2225"/>
                    <a:pt x="1785" y="2921"/>
                    <a:pt x="1322" y="2921"/>
                  </a:cubicBezTo>
                  <a:lnTo>
                    <a:pt x="1067" y="2921"/>
                  </a:lnTo>
                  <a:cubicBezTo>
                    <a:pt x="905" y="2921"/>
                    <a:pt x="789" y="2805"/>
                    <a:pt x="789" y="2666"/>
                  </a:cubicBezTo>
                  <a:cubicBezTo>
                    <a:pt x="789" y="2492"/>
                    <a:pt x="667" y="2405"/>
                    <a:pt x="545" y="2405"/>
                  </a:cubicBezTo>
                  <a:cubicBezTo>
                    <a:pt x="424" y="2405"/>
                    <a:pt x="302" y="2492"/>
                    <a:pt x="302" y="2666"/>
                  </a:cubicBezTo>
                  <a:cubicBezTo>
                    <a:pt x="302" y="3036"/>
                    <a:pt x="603" y="3361"/>
                    <a:pt x="974" y="3407"/>
                  </a:cubicBezTo>
                  <a:lnTo>
                    <a:pt x="974" y="3685"/>
                  </a:lnTo>
                  <a:cubicBezTo>
                    <a:pt x="962" y="3859"/>
                    <a:pt x="1096" y="3946"/>
                    <a:pt x="1226" y="3946"/>
                  </a:cubicBezTo>
                  <a:cubicBezTo>
                    <a:pt x="1356" y="3946"/>
                    <a:pt x="1484" y="3859"/>
                    <a:pt x="1461" y="3685"/>
                  </a:cubicBezTo>
                  <a:lnTo>
                    <a:pt x="1461" y="3384"/>
                  </a:lnTo>
                  <a:cubicBezTo>
                    <a:pt x="2457" y="3175"/>
                    <a:pt x="2318" y="1739"/>
                    <a:pt x="1322" y="1715"/>
                  </a:cubicBezTo>
                  <a:lnTo>
                    <a:pt x="1136" y="1715"/>
                  </a:lnTo>
                  <a:cubicBezTo>
                    <a:pt x="719" y="1692"/>
                    <a:pt x="719" y="1066"/>
                    <a:pt x="1136" y="1020"/>
                  </a:cubicBezTo>
                  <a:lnTo>
                    <a:pt x="1391" y="1020"/>
                  </a:lnTo>
                  <a:cubicBezTo>
                    <a:pt x="1530" y="1020"/>
                    <a:pt x="1669" y="1136"/>
                    <a:pt x="1669" y="1298"/>
                  </a:cubicBezTo>
                  <a:lnTo>
                    <a:pt x="1669" y="1460"/>
                  </a:lnTo>
                  <a:cubicBezTo>
                    <a:pt x="1669" y="1600"/>
                    <a:pt x="1762" y="1715"/>
                    <a:pt x="1901" y="1715"/>
                  </a:cubicBezTo>
                  <a:cubicBezTo>
                    <a:pt x="2040" y="1692"/>
                    <a:pt x="2156" y="1600"/>
                    <a:pt x="2156" y="1460"/>
                  </a:cubicBezTo>
                  <a:lnTo>
                    <a:pt x="2156" y="1298"/>
                  </a:lnTo>
                  <a:cubicBezTo>
                    <a:pt x="2156" y="904"/>
                    <a:pt x="1855" y="580"/>
                    <a:pt x="1461" y="533"/>
                  </a:cubicBezTo>
                  <a:lnTo>
                    <a:pt x="1461" y="279"/>
                  </a:lnTo>
                  <a:cubicBezTo>
                    <a:pt x="1484" y="93"/>
                    <a:pt x="1356" y="0"/>
                    <a:pt x="1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72"/>
            <p:cNvSpPr/>
            <p:nvPr/>
          </p:nvSpPr>
          <p:spPr>
            <a:xfrm>
              <a:off x="6837175" y="2827350"/>
              <a:ext cx="54450" cy="77675"/>
            </a:xfrm>
            <a:custGeom>
              <a:avLst/>
              <a:gdLst/>
              <a:ahLst/>
              <a:cxnLst/>
              <a:rect l="l" t="t" r="r" b="b"/>
              <a:pathLst>
                <a:path w="2178" h="3107" extrusionOk="0">
                  <a:moveTo>
                    <a:pt x="1123" y="1"/>
                  </a:moveTo>
                  <a:cubicBezTo>
                    <a:pt x="706" y="1"/>
                    <a:pt x="359" y="349"/>
                    <a:pt x="359" y="766"/>
                  </a:cubicBezTo>
                  <a:lnTo>
                    <a:pt x="359" y="1322"/>
                  </a:lnTo>
                  <a:lnTo>
                    <a:pt x="336" y="1322"/>
                  </a:lnTo>
                  <a:cubicBezTo>
                    <a:pt x="322" y="1320"/>
                    <a:pt x="309" y="1319"/>
                    <a:pt x="297" y="1319"/>
                  </a:cubicBezTo>
                  <a:cubicBezTo>
                    <a:pt x="1" y="1319"/>
                    <a:pt x="1" y="1811"/>
                    <a:pt x="297" y="1811"/>
                  </a:cubicBezTo>
                  <a:cubicBezTo>
                    <a:pt x="309" y="1811"/>
                    <a:pt x="322" y="1810"/>
                    <a:pt x="336" y="1809"/>
                  </a:cubicBezTo>
                  <a:lnTo>
                    <a:pt x="359" y="1809"/>
                  </a:lnTo>
                  <a:lnTo>
                    <a:pt x="359" y="2342"/>
                  </a:lnTo>
                  <a:cubicBezTo>
                    <a:pt x="359" y="2759"/>
                    <a:pt x="706" y="3106"/>
                    <a:pt x="1123" y="3106"/>
                  </a:cubicBezTo>
                  <a:lnTo>
                    <a:pt x="1402" y="3106"/>
                  </a:lnTo>
                  <a:cubicBezTo>
                    <a:pt x="1819" y="3106"/>
                    <a:pt x="2166" y="2759"/>
                    <a:pt x="2166" y="2342"/>
                  </a:cubicBezTo>
                  <a:cubicBezTo>
                    <a:pt x="2166" y="2203"/>
                    <a:pt x="2051" y="2110"/>
                    <a:pt x="1911" y="2110"/>
                  </a:cubicBezTo>
                  <a:cubicBezTo>
                    <a:pt x="1772" y="2110"/>
                    <a:pt x="1657" y="2203"/>
                    <a:pt x="1680" y="2342"/>
                  </a:cubicBezTo>
                  <a:cubicBezTo>
                    <a:pt x="1680" y="2504"/>
                    <a:pt x="1541" y="2620"/>
                    <a:pt x="1402" y="2620"/>
                  </a:cubicBezTo>
                  <a:lnTo>
                    <a:pt x="1123" y="2620"/>
                  </a:lnTo>
                  <a:cubicBezTo>
                    <a:pt x="961" y="2620"/>
                    <a:pt x="845" y="2481"/>
                    <a:pt x="845" y="2318"/>
                  </a:cubicBezTo>
                  <a:lnTo>
                    <a:pt x="845" y="1785"/>
                  </a:lnTo>
                  <a:lnTo>
                    <a:pt x="1378" y="1785"/>
                  </a:lnTo>
                  <a:cubicBezTo>
                    <a:pt x="1680" y="1762"/>
                    <a:pt x="1680" y="1322"/>
                    <a:pt x="1378" y="1299"/>
                  </a:cubicBezTo>
                  <a:lnTo>
                    <a:pt x="845" y="1299"/>
                  </a:lnTo>
                  <a:lnTo>
                    <a:pt x="845" y="789"/>
                  </a:lnTo>
                  <a:cubicBezTo>
                    <a:pt x="845" y="627"/>
                    <a:pt x="961" y="511"/>
                    <a:pt x="1123" y="511"/>
                  </a:cubicBezTo>
                  <a:lnTo>
                    <a:pt x="1402" y="511"/>
                  </a:lnTo>
                  <a:cubicBezTo>
                    <a:pt x="1541" y="511"/>
                    <a:pt x="1680" y="627"/>
                    <a:pt x="1680" y="766"/>
                  </a:cubicBezTo>
                  <a:cubicBezTo>
                    <a:pt x="1657" y="951"/>
                    <a:pt x="1784" y="1044"/>
                    <a:pt x="1914" y="1044"/>
                  </a:cubicBezTo>
                  <a:cubicBezTo>
                    <a:pt x="2045" y="1044"/>
                    <a:pt x="2178" y="951"/>
                    <a:pt x="2166" y="766"/>
                  </a:cubicBezTo>
                  <a:cubicBezTo>
                    <a:pt x="2166" y="349"/>
                    <a:pt x="1819" y="1"/>
                    <a:pt x="1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72"/>
            <p:cNvSpPr/>
            <p:nvPr/>
          </p:nvSpPr>
          <p:spPr>
            <a:xfrm>
              <a:off x="6731925" y="2735400"/>
              <a:ext cx="55725" cy="77925"/>
            </a:xfrm>
            <a:custGeom>
              <a:avLst/>
              <a:gdLst/>
              <a:ahLst/>
              <a:cxnLst/>
              <a:rect l="l" t="t" r="r" b="b"/>
              <a:pathLst>
                <a:path w="2229" h="3117" extrusionOk="0">
                  <a:moveTo>
                    <a:pt x="362" y="1"/>
                  </a:moveTo>
                  <a:cubicBezTo>
                    <a:pt x="181" y="1"/>
                    <a:pt x="0" y="206"/>
                    <a:pt x="142" y="411"/>
                  </a:cubicBezTo>
                  <a:lnTo>
                    <a:pt x="861" y="1593"/>
                  </a:lnTo>
                  <a:lnTo>
                    <a:pt x="629" y="1593"/>
                  </a:lnTo>
                  <a:cubicBezTo>
                    <a:pt x="490" y="1593"/>
                    <a:pt x="374" y="1709"/>
                    <a:pt x="374" y="1848"/>
                  </a:cubicBezTo>
                  <a:cubicBezTo>
                    <a:pt x="374" y="1987"/>
                    <a:pt x="490" y="2080"/>
                    <a:pt x="629" y="2080"/>
                  </a:cubicBezTo>
                  <a:lnTo>
                    <a:pt x="907" y="2080"/>
                  </a:lnTo>
                  <a:lnTo>
                    <a:pt x="907" y="2891"/>
                  </a:lnTo>
                  <a:cubicBezTo>
                    <a:pt x="930" y="3042"/>
                    <a:pt x="1046" y="3117"/>
                    <a:pt x="1159" y="3117"/>
                  </a:cubicBezTo>
                  <a:cubicBezTo>
                    <a:pt x="1272" y="3117"/>
                    <a:pt x="1382" y="3042"/>
                    <a:pt x="1394" y="2891"/>
                  </a:cubicBezTo>
                  <a:lnTo>
                    <a:pt x="1394" y="2080"/>
                  </a:lnTo>
                  <a:lnTo>
                    <a:pt x="1695" y="2080"/>
                  </a:lnTo>
                  <a:cubicBezTo>
                    <a:pt x="1834" y="2080"/>
                    <a:pt x="1927" y="1987"/>
                    <a:pt x="1927" y="1848"/>
                  </a:cubicBezTo>
                  <a:cubicBezTo>
                    <a:pt x="1927" y="1709"/>
                    <a:pt x="1834" y="1593"/>
                    <a:pt x="1695" y="1593"/>
                  </a:cubicBezTo>
                  <a:lnTo>
                    <a:pt x="1440" y="1593"/>
                  </a:lnTo>
                  <a:lnTo>
                    <a:pt x="2158" y="411"/>
                  </a:lnTo>
                  <a:cubicBezTo>
                    <a:pt x="2228" y="295"/>
                    <a:pt x="2182" y="156"/>
                    <a:pt x="2066" y="64"/>
                  </a:cubicBezTo>
                  <a:cubicBezTo>
                    <a:pt x="2029" y="41"/>
                    <a:pt x="1989" y="31"/>
                    <a:pt x="1950" y="31"/>
                  </a:cubicBezTo>
                  <a:cubicBezTo>
                    <a:pt x="1868" y="31"/>
                    <a:pt x="1789" y="78"/>
                    <a:pt x="1741" y="156"/>
                  </a:cubicBezTo>
                  <a:lnTo>
                    <a:pt x="1162" y="1106"/>
                  </a:lnTo>
                  <a:lnTo>
                    <a:pt x="583" y="156"/>
                  </a:lnTo>
                  <a:cubicBezTo>
                    <a:pt x="531" y="46"/>
                    <a:pt x="446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72"/>
            <p:cNvSpPr/>
            <p:nvPr/>
          </p:nvSpPr>
          <p:spPr>
            <a:xfrm>
              <a:off x="6627325" y="2827350"/>
              <a:ext cx="53125" cy="77675"/>
            </a:xfrm>
            <a:custGeom>
              <a:avLst/>
              <a:gdLst/>
              <a:ahLst/>
              <a:cxnLst/>
              <a:rect l="l" t="t" r="r" b="b"/>
              <a:pathLst>
                <a:path w="2125" h="3107" extrusionOk="0">
                  <a:moveTo>
                    <a:pt x="1429" y="1"/>
                  </a:moveTo>
                  <a:cubicBezTo>
                    <a:pt x="1221" y="1"/>
                    <a:pt x="873" y="94"/>
                    <a:pt x="734" y="650"/>
                  </a:cubicBezTo>
                  <a:cubicBezTo>
                    <a:pt x="688" y="858"/>
                    <a:pt x="665" y="1090"/>
                    <a:pt x="665" y="1322"/>
                  </a:cubicBezTo>
                  <a:lnTo>
                    <a:pt x="363" y="1322"/>
                  </a:lnTo>
                  <a:cubicBezTo>
                    <a:pt x="348" y="1320"/>
                    <a:pt x="334" y="1319"/>
                    <a:pt x="321" y="1319"/>
                  </a:cubicBezTo>
                  <a:cubicBezTo>
                    <a:pt x="0" y="1319"/>
                    <a:pt x="7" y="1809"/>
                    <a:pt x="341" y="1809"/>
                  </a:cubicBezTo>
                  <a:cubicBezTo>
                    <a:pt x="348" y="1809"/>
                    <a:pt x="356" y="1809"/>
                    <a:pt x="363" y="1809"/>
                  </a:cubicBezTo>
                  <a:lnTo>
                    <a:pt x="641" y="1809"/>
                  </a:lnTo>
                  <a:cubicBezTo>
                    <a:pt x="618" y="2133"/>
                    <a:pt x="526" y="2457"/>
                    <a:pt x="410" y="2759"/>
                  </a:cubicBezTo>
                  <a:cubicBezTo>
                    <a:pt x="317" y="2921"/>
                    <a:pt x="456" y="3106"/>
                    <a:pt x="618" y="3106"/>
                  </a:cubicBezTo>
                  <a:lnTo>
                    <a:pt x="1684" y="3106"/>
                  </a:lnTo>
                  <a:cubicBezTo>
                    <a:pt x="1962" y="3083"/>
                    <a:pt x="1962" y="2643"/>
                    <a:pt x="1684" y="2620"/>
                  </a:cubicBezTo>
                  <a:lnTo>
                    <a:pt x="989" y="2620"/>
                  </a:lnTo>
                  <a:cubicBezTo>
                    <a:pt x="1059" y="2365"/>
                    <a:pt x="1105" y="2087"/>
                    <a:pt x="1128" y="1809"/>
                  </a:cubicBezTo>
                  <a:lnTo>
                    <a:pt x="1406" y="1809"/>
                  </a:lnTo>
                  <a:cubicBezTo>
                    <a:pt x="1707" y="1762"/>
                    <a:pt x="1707" y="1345"/>
                    <a:pt x="1406" y="1322"/>
                  </a:cubicBezTo>
                  <a:lnTo>
                    <a:pt x="1128" y="1322"/>
                  </a:lnTo>
                  <a:cubicBezTo>
                    <a:pt x="1128" y="1136"/>
                    <a:pt x="1151" y="951"/>
                    <a:pt x="1174" y="766"/>
                  </a:cubicBezTo>
                  <a:cubicBezTo>
                    <a:pt x="1244" y="488"/>
                    <a:pt x="1360" y="488"/>
                    <a:pt x="1406" y="488"/>
                  </a:cubicBezTo>
                  <a:cubicBezTo>
                    <a:pt x="1476" y="488"/>
                    <a:pt x="1522" y="511"/>
                    <a:pt x="1568" y="557"/>
                  </a:cubicBezTo>
                  <a:cubicBezTo>
                    <a:pt x="1592" y="627"/>
                    <a:pt x="1615" y="696"/>
                    <a:pt x="1615" y="766"/>
                  </a:cubicBezTo>
                  <a:cubicBezTo>
                    <a:pt x="1615" y="922"/>
                    <a:pt x="1733" y="1004"/>
                    <a:pt x="1854" y="1004"/>
                  </a:cubicBezTo>
                  <a:cubicBezTo>
                    <a:pt x="1966" y="1004"/>
                    <a:pt x="2079" y="934"/>
                    <a:pt x="2101" y="789"/>
                  </a:cubicBezTo>
                  <a:cubicBezTo>
                    <a:pt x="2125" y="580"/>
                    <a:pt x="2055" y="372"/>
                    <a:pt x="1916" y="209"/>
                  </a:cubicBezTo>
                  <a:lnTo>
                    <a:pt x="1939" y="209"/>
                  </a:lnTo>
                  <a:cubicBezTo>
                    <a:pt x="1800" y="70"/>
                    <a:pt x="1615" y="1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9" name="Google Shape;5309;p72"/>
          <p:cNvGrpSpPr/>
          <p:nvPr/>
        </p:nvGrpSpPr>
        <p:grpSpPr>
          <a:xfrm>
            <a:off x="6834018" y="3436453"/>
            <a:ext cx="395175" cy="410975"/>
            <a:chOff x="6121900" y="3425100"/>
            <a:chExt cx="395175" cy="410975"/>
          </a:xfrm>
        </p:grpSpPr>
        <p:sp>
          <p:nvSpPr>
            <p:cNvPr id="5310" name="Google Shape;5310;p72"/>
            <p:cNvSpPr/>
            <p:nvPr/>
          </p:nvSpPr>
          <p:spPr>
            <a:xfrm>
              <a:off x="6121900" y="3524925"/>
              <a:ext cx="395175" cy="311150"/>
            </a:xfrm>
            <a:custGeom>
              <a:avLst/>
              <a:gdLst/>
              <a:ahLst/>
              <a:cxnLst/>
              <a:rect l="l" t="t" r="r" b="b"/>
              <a:pathLst>
                <a:path w="15807" h="12446" extrusionOk="0">
                  <a:moveTo>
                    <a:pt x="2967" y="9989"/>
                  </a:moveTo>
                  <a:cubicBezTo>
                    <a:pt x="3083" y="10151"/>
                    <a:pt x="3199" y="10291"/>
                    <a:pt x="3315" y="10430"/>
                  </a:cubicBezTo>
                  <a:lnTo>
                    <a:pt x="1994" y="11751"/>
                  </a:lnTo>
                  <a:cubicBezTo>
                    <a:pt x="1950" y="11770"/>
                    <a:pt x="1906" y="11779"/>
                    <a:pt x="1863" y="11779"/>
                  </a:cubicBezTo>
                  <a:cubicBezTo>
                    <a:pt x="1656" y="11779"/>
                    <a:pt x="1485" y="11568"/>
                    <a:pt x="1600" y="11357"/>
                  </a:cubicBezTo>
                  <a:lnTo>
                    <a:pt x="2967" y="9989"/>
                  </a:lnTo>
                  <a:close/>
                  <a:moveTo>
                    <a:pt x="12840" y="9989"/>
                  </a:moveTo>
                  <a:lnTo>
                    <a:pt x="14207" y="11357"/>
                  </a:lnTo>
                  <a:cubicBezTo>
                    <a:pt x="14323" y="11496"/>
                    <a:pt x="14300" y="11681"/>
                    <a:pt x="14138" y="11797"/>
                  </a:cubicBezTo>
                  <a:cubicBezTo>
                    <a:pt x="14105" y="11813"/>
                    <a:pt x="14066" y="11821"/>
                    <a:pt x="14026" y="11821"/>
                  </a:cubicBezTo>
                  <a:cubicBezTo>
                    <a:pt x="13952" y="11821"/>
                    <a:pt x="13873" y="11795"/>
                    <a:pt x="13813" y="11751"/>
                  </a:cubicBezTo>
                  <a:lnTo>
                    <a:pt x="12492" y="10430"/>
                  </a:lnTo>
                  <a:cubicBezTo>
                    <a:pt x="12608" y="10291"/>
                    <a:pt x="12724" y="10128"/>
                    <a:pt x="12840" y="9989"/>
                  </a:cubicBezTo>
                  <a:close/>
                  <a:moveTo>
                    <a:pt x="7865" y="484"/>
                  </a:moveTo>
                  <a:cubicBezTo>
                    <a:pt x="10809" y="484"/>
                    <a:pt x="13628" y="2771"/>
                    <a:pt x="13628" y="6235"/>
                  </a:cubicBezTo>
                  <a:cubicBezTo>
                    <a:pt x="13628" y="9387"/>
                    <a:pt x="11055" y="11959"/>
                    <a:pt x="7903" y="11959"/>
                  </a:cubicBezTo>
                  <a:cubicBezTo>
                    <a:pt x="2805" y="11959"/>
                    <a:pt x="232" y="5771"/>
                    <a:pt x="3848" y="2179"/>
                  </a:cubicBezTo>
                  <a:cubicBezTo>
                    <a:pt x="5018" y="1009"/>
                    <a:pt x="6456" y="484"/>
                    <a:pt x="7865" y="484"/>
                  </a:cubicBezTo>
                  <a:close/>
                  <a:moveTo>
                    <a:pt x="7903" y="1"/>
                  </a:moveTo>
                  <a:cubicBezTo>
                    <a:pt x="2967" y="1"/>
                    <a:pt x="1" y="5447"/>
                    <a:pt x="2689" y="9595"/>
                  </a:cubicBezTo>
                  <a:lnTo>
                    <a:pt x="1252" y="11009"/>
                  </a:lnTo>
                  <a:cubicBezTo>
                    <a:pt x="997" y="11287"/>
                    <a:pt x="974" y="11704"/>
                    <a:pt x="1206" y="12006"/>
                  </a:cubicBezTo>
                  <a:cubicBezTo>
                    <a:pt x="1252" y="12098"/>
                    <a:pt x="1322" y="12168"/>
                    <a:pt x="1414" y="12214"/>
                  </a:cubicBezTo>
                  <a:cubicBezTo>
                    <a:pt x="1534" y="12279"/>
                    <a:pt x="1665" y="12310"/>
                    <a:pt x="1795" y="12310"/>
                  </a:cubicBezTo>
                  <a:cubicBezTo>
                    <a:pt x="1992" y="12310"/>
                    <a:pt x="2188" y="12238"/>
                    <a:pt x="2341" y="12098"/>
                  </a:cubicBezTo>
                  <a:lnTo>
                    <a:pt x="3662" y="10777"/>
                  </a:lnTo>
                  <a:cubicBezTo>
                    <a:pt x="4856" y="11890"/>
                    <a:pt x="6380" y="12446"/>
                    <a:pt x="7903" y="12446"/>
                  </a:cubicBezTo>
                  <a:cubicBezTo>
                    <a:pt x="9427" y="12446"/>
                    <a:pt x="10951" y="11890"/>
                    <a:pt x="12145" y="10777"/>
                  </a:cubicBezTo>
                  <a:lnTo>
                    <a:pt x="13466" y="12098"/>
                  </a:lnTo>
                  <a:cubicBezTo>
                    <a:pt x="13619" y="12238"/>
                    <a:pt x="13815" y="12310"/>
                    <a:pt x="14012" y="12310"/>
                  </a:cubicBezTo>
                  <a:cubicBezTo>
                    <a:pt x="14142" y="12310"/>
                    <a:pt x="14273" y="12279"/>
                    <a:pt x="14393" y="12214"/>
                  </a:cubicBezTo>
                  <a:cubicBezTo>
                    <a:pt x="14717" y="12029"/>
                    <a:pt x="14856" y="11635"/>
                    <a:pt x="14717" y="11287"/>
                  </a:cubicBezTo>
                  <a:cubicBezTo>
                    <a:pt x="14694" y="11171"/>
                    <a:pt x="14624" y="11079"/>
                    <a:pt x="14555" y="11009"/>
                  </a:cubicBezTo>
                  <a:lnTo>
                    <a:pt x="13118" y="9595"/>
                  </a:lnTo>
                  <a:cubicBezTo>
                    <a:pt x="15806" y="5447"/>
                    <a:pt x="12840" y="1"/>
                    <a:pt x="7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72"/>
            <p:cNvSpPr/>
            <p:nvPr/>
          </p:nvSpPr>
          <p:spPr>
            <a:xfrm>
              <a:off x="6180425" y="3557625"/>
              <a:ext cx="278125" cy="246075"/>
            </a:xfrm>
            <a:custGeom>
              <a:avLst/>
              <a:gdLst/>
              <a:ahLst/>
              <a:cxnLst/>
              <a:rect l="l" t="t" r="r" b="b"/>
              <a:pathLst>
                <a:path w="11125" h="9843" extrusionOk="0">
                  <a:moveTo>
                    <a:pt x="5564" y="1"/>
                  </a:moveTo>
                  <a:cubicBezTo>
                    <a:pt x="3645" y="1"/>
                    <a:pt x="1835" y="1128"/>
                    <a:pt x="1043" y="2980"/>
                  </a:cubicBezTo>
                  <a:cubicBezTo>
                    <a:pt x="0" y="5367"/>
                    <a:pt x="1020" y="8148"/>
                    <a:pt x="3338" y="9307"/>
                  </a:cubicBezTo>
                  <a:cubicBezTo>
                    <a:pt x="4050" y="9670"/>
                    <a:pt x="4812" y="9843"/>
                    <a:pt x="5564" y="9843"/>
                  </a:cubicBezTo>
                  <a:cubicBezTo>
                    <a:pt x="7260" y="9843"/>
                    <a:pt x="8904" y="8964"/>
                    <a:pt x="9804" y="7407"/>
                  </a:cubicBezTo>
                  <a:cubicBezTo>
                    <a:pt x="11125" y="5159"/>
                    <a:pt x="10476" y="2285"/>
                    <a:pt x="8320" y="848"/>
                  </a:cubicBezTo>
                  <a:cubicBezTo>
                    <a:pt x="8276" y="813"/>
                    <a:pt x="8225" y="798"/>
                    <a:pt x="8175" y="798"/>
                  </a:cubicBezTo>
                  <a:cubicBezTo>
                    <a:pt x="8094" y="798"/>
                    <a:pt x="8016" y="837"/>
                    <a:pt x="7973" y="894"/>
                  </a:cubicBezTo>
                  <a:cubicBezTo>
                    <a:pt x="7903" y="1010"/>
                    <a:pt x="7926" y="1173"/>
                    <a:pt x="8042" y="1242"/>
                  </a:cubicBezTo>
                  <a:cubicBezTo>
                    <a:pt x="9989" y="2540"/>
                    <a:pt x="10591" y="5159"/>
                    <a:pt x="9410" y="7175"/>
                  </a:cubicBezTo>
                  <a:cubicBezTo>
                    <a:pt x="8572" y="8593"/>
                    <a:pt x="7085" y="9383"/>
                    <a:pt x="5547" y="9383"/>
                  </a:cubicBezTo>
                  <a:cubicBezTo>
                    <a:pt x="4873" y="9383"/>
                    <a:pt x="4189" y="9231"/>
                    <a:pt x="3546" y="8913"/>
                  </a:cubicBezTo>
                  <a:cubicBezTo>
                    <a:pt x="1460" y="7847"/>
                    <a:pt x="533" y="5344"/>
                    <a:pt x="1460" y="3189"/>
                  </a:cubicBezTo>
                  <a:cubicBezTo>
                    <a:pt x="2178" y="1504"/>
                    <a:pt x="3810" y="484"/>
                    <a:pt x="5542" y="484"/>
                  </a:cubicBezTo>
                  <a:cubicBezTo>
                    <a:pt x="6049" y="484"/>
                    <a:pt x="6565" y="572"/>
                    <a:pt x="7069" y="755"/>
                  </a:cubicBezTo>
                  <a:cubicBezTo>
                    <a:pt x="7097" y="764"/>
                    <a:pt x="7124" y="768"/>
                    <a:pt x="7150" y="768"/>
                  </a:cubicBezTo>
                  <a:cubicBezTo>
                    <a:pt x="7397" y="768"/>
                    <a:pt x="7504" y="397"/>
                    <a:pt x="7231" y="292"/>
                  </a:cubicBezTo>
                  <a:cubicBezTo>
                    <a:pt x="6681" y="95"/>
                    <a:pt x="6118" y="1"/>
                    <a:pt x="5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72"/>
            <p:cNvSpPr/>
            <p:nvPr/>
          </p:nvSpPr>
          <p:spPr>
            <a:xfrm>
              <a:off x="6279500" y="3609225"/>
              <a:ext cx="79975" cy="142550"/>
            </a:xfrm>
            <a:custGeom>
              <a:avLst/>
              <a:gdLst/>
              <a:ahLst/>
              <a:cxnLst/>
              <a:rect l="l" t="t" r="r" b="b"/>
              <a:pathLst>
                <a:path w="3199" h="5702" extrusionOk="0">
                  <a:moveTo>
                    <a:pt x="1611" y="1"/>
                  </a:moveTo>
                  <a:cubicBezTo>
                    <a:pt x="1489" y="1"/>
                    <a:pt x="1368" y="82"/>
                    <a:pt x="1368" y="244"/>
                  </a:cubicBezTo>
                  <a:lnTo>
                    <a:pt x="1368" y="800"/>
                  </a:lnTo>
                  <a:cubicBezTo>
                    <a:pt x="0" y="1032"/>
                    <a:pt x="116" y="3002"/>
                    <a:pt x="1484" y="3095"/>
                  </a:cubicBezTo>
                  <a:lnTo>
                    <a:pt x="1739" y="3095"/>
                  </a:lnTo>
                  <a:cubicBezTo>
                    <a:pt x="2642" y="3095"/>
                    <a:pt x="2642" y="4439"/>
                    <a:pt x="1739" y="4439"/>
                  </a:cubicBezTo>
                  <a:lnTo>
                    <a:pt x="1345" y="4439"/>
                  </a:lnTo>
                  <a:cubicBezTo>
                    <a:pt x="1043" y="4439"/>
                    <a:pt x="788" y="4184"/>
                    <a:pt x="788" y="3906"/>
                  </a:cubicBezTo>
                  <a:cubicBezTo>
                    <a:pt x="788" y="3744"/>
                    <a:pt x="667" y="3662"/>
                    <a:pt x="545" y="3662"/>
                  </a:cubicBezTo>
                  <a:cubicBezTo>
                    <a:pt x="423" y="3662"/>
                    <a:pt x="302" y="3744"/>
                    <a:pt x="302" y="3906"/>
                  </a:cubicBezTo>
                  <a:cubicBezTo>
                    <a:pt x="325" y="4462"/>
                    <a:pt x="765" y="4902"/>
                    <a:pt x="1345" y="4925"/>
                  </a:cubicBezTo>
                  <a:lnTo>
                    <a:pt x="1345" y="5459"/>
                  </a:lnTo>
                  <a:cubicBezTo>
                    <a:pt x="1345" y="5621"/>
                    <a:pt x="1466" y="5702"/>
                    <a:pt x="1588" y="5702"/>
                  </a:cubicBezTo>
                  <a:cubicBezTo>
                    <a:pt x="1710" y="5702"/>
                    <a:pt x="1831" y="5621"/>
                    <a:pt x="1831" y="5459"/>
                  </a:cubicBezTo>
                  <a:lnTo>
                    <a:pt x="1831" y="4902"/>
                  </a:lnTo>
                  <a:cubicBezTo>
                    <a:pt x="3199" y="4694"/>
                    <a:pt x="3106" y="2701"/>
                    <a:pt x="1715" y="2608"/>
                  </a:cubicBezTo>
                  <a:lnTo>
                    <a:pt x="1460" y="2608"/>
                  </a:lnTo>
                  <a:cubicBezTo>
                    <a:pt x="580" y="2608"/>
                    <a:pt x="580" y="1287"/>
                    <a:pt x="1460" y="1287"/>
                  </a:cubicBezTo>
                  <a:lnTo>
                    <a:pt x="1854" y="1287"/>
                  </a:lnTo>
                  <a:cubicBezTo>
                    <a:pt x="2156" y="1287"/>
                    <a:pt x="2387" y="1519"/>
                    <a:pt x="2387" y="1820"/>
                  </a:cubicBezTo>
                  <a:lnTo>
                    <a:pt x="2387" y="2075"/>
                  </a:lnTo>
                  <a:cubicBezTo>
                    <a:pt x="2387" y="2214"/>
                    <a:pt x="2503" y="2307"/>
                    <a:pt x="2642" y="2307"/>
                  </a:cubicBezTo>
                  <a:cubicBezTo>
                    <a:pt x="2781" y="2307"/>
                    <a:pt x="2874" y="2214"/>
                    <a:pt x="2874" y="2075"/>
                  </a:cubicBezTo>
                  <a:lnTo>
                    <a:pt x="2874" y="1820"/>
                  </a:lnTo>
                  <a:cubicBezTo>
                    <a:pt x="2874" y="1241"/>
                    <a:pt x="2411" y="800"/>
                    <a:pt x="1854" y="800"/>
                  </a:cubicBezTo>
                  <a:lnTo>
                    <a:pt x="1854" y="244"/>
                  </a:lnTo>
                  <a:cubicBezTo>
                    <a:pt x="1854" y="82"/>
                    <a:pt x="1733" y="1"/>
                    <a:pt x="1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72"/>
            <p:cNvSpPr/>
            <p:nvPr/>
          </p:nvSpPr>
          <p:spPr>
            <a:xfrm>
              <a:off x="6383775" y="3473000"/>
              <a:ext cx="92725" cy="84050"/>
            </a:xfrm>
            <a:custGeom>
              <a:avLst/>
              <a:gdLst/>
              <a:ahLst/>
              <a:cxnLst/>
              <a:rect l="l" t="t" r="r" b="b"/>
              <a:pathLst>
                <a:path w="3709" h="3362" extrusionOk="0">
                  <a:moveTo>
                    <a:pt x="1945" y="482"/>
                  </a:moveTo>
                  <a:cubicBezTo>
                    <a:pt x="2137" y="482"/>
                    <a:pt x="2331" y="534"/>
                    <a:pt x="2504" y="641"/>
                  </a:cubicBezTo>
                  <a:cubicBezTo>
                    <a:pt x="2991" y="965"/>
                    <a:pt x="3130" y="1614"/>
                    <a:pt x="2828" y="2101"/>
                  </a:cubicBezTo>
                  <a:lnTo>
                    <a:pt x="2828" y="2124"/>
                  </a:lnTo>
                  <a:lnTo>
                    <a:pt x="2411" y="2773"/>
                  </a:lnTo>
                  <a:lnTo>
                    <a:pt x="627" y="1637"/>
                  </a:lnTo>
                  <a:lnTo>
                    <a:pt x="1044" y="965"/>
                  </a:lnTo>
                  <a:cubicBezTo>
                    <a:pt x="1253" y="652"/>
                    <a:pt x="1597" y="482"/>
                    <a:pt x="1945" y="482"/>
                  </a:cubicBezTo>
                  <a:close/>
                  <a:moveTo>
                    <a:pt x="1926" y="0"/>
                  </a:moveTo>
                  <a:cubicBezTo>
                    <a:pt x="1421" y="0"/>
                    <a:pt x="931" y="251"/>
                    <a:pt x="650" y="710"/>
                  </a:cubicBezTo>
                  <a:lnTo>
                    <a:pt x="70" y="1591"/>
                  </a:lnTo>
                  <a:cubicBezTo>
                    <a:pt x="1" y="1707"/>
                    <a:pt x="47" y="1846"/>
                    <a:pt x="163" y="1916"/>
                  </a:cubicBezTo>
                  <a:lnTo>
                    <a:pt x="2342" y="3329"/>
                  </a:lnTo>
                  <a:cubicBezTo>
                    <a:pt x="2379" y="3352"/>
                    <a:pt x="2418" y="3362"/>
                    <a:pt x="2458" y="3362"/>
                  </a:cubicBezTo>
                  <a:cubicBezTo>
                    <a:pt x="2542" y="3362"/>
                    <a:pt x="2626" y="3315"/>
                    <a:pt x="2689" y="3237"/>
                  </a:cubicBezTo>
                  <a:lnTo>
                    <a:pt x="3245" y="2379"/>
                  </a:lnTo>
                  <a:cubicBezTo>
                    <a:pt x="3709" y="1661"/>
                    <a:pt x="3477" y="710"/>
                    <a:pt x="2759" y="247"/>
                  </a:cubicBezTo>
                  <a:cubicBezTo>
                    <a:pt x="2500" y="80"/>
                    <a:pt x="2211" y="0"/>
                    <a:pt x="19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72"/>
            <p:cNvSpPr/>
            <p:nvPr/>
          </p:nvSpPr>
          <p:spPr>
            <a:xfrm>
              <a:off x="6163050" y="3473425"/>
              <a:ext cx="92150" cy="83800"/>
            </a:xfrm>
            <a:custGeom>
              <a:avLst/>
              <a:gdLst/>
              <a:ahLst/>
              <a:cxnLst/>
              <a:rect l="l" t="t" r="r" b="b"/>
              <a:pathLst>
                <a:path w="3686" h="3352" extrusionOk="0">
                  <a:moveTo>
                    <a:pt x="1761" y="485"/>
                  </a:moveTo>
                  <a:cubicBezTo>
                    <a:pt x="1831" y="485"/>
                    <a:pt x="1924" y="485"/>
                    <a:pt x="1993" y="508"/>
                  </a:cubicBezTo>
                  <a:cubicBezTo>
                    <a:pt x="2271" y="578"/>
                    <a:pt x="2503" y="740"/>
                    <a:pt x="2642" y="972"/>
                  </a:cubicBezTo>
                  <a:lnTo>
                    <a:pt x="3082" y="1644"/>
                  </a:lnTo>
                  <a:lnTo>
                    <a:pt x="1298" y="2779"/>
                  </a:lnTo>
                  <a:lnTo>
                    <a:pt x="858" y="2107"/>
                  </a:lnTo>
                  <a:cubicBezTo>
                    <a:pt x="556" y="1620"/>
                    <a:pt x="695" y="972"/>
                    <a:pt x="1182" y="647"/>
                  </a:cubicBezTo>
                  <a:cubicBezTo>
                    <a:pt x="1344" y="531"/>
                    <a:pt x="1553" y="485"/>
                    <a:pt x="1761" y="485"/>
                  </a:cubicBezTo>
                  <a:close/>
                  <a:moveTo>
                    <a:pt x="1731" y="0"/>
                  </a:moveTo>
                  <a:cubicBezTo>
                    <a:pt x="1452" y="0"/>
                    <a:pt x="1172" y="75"/>
                    <a:pt x="927" y="230"/>
                  </a:cubicBezTo>
                  <a:cubicBezTo>
                    <a:pt x="209" y="693"/>
                    <a:pt x="0" y="1644"/>
                    <a:pt x="441" y="2362"/>
                  </a:cubicBezTo>
                  <a:lnTo>
                    <a:pt x="997" y="3243"/>
                  </a:lnTo>
                  <a:cubicBezTo>
                    <a:pt x="1055" y="3315"/>
                    <a:pt x="1131" y="3351"/>
                    <a:pt x="1208" y="3351"/>
                  </a:cubicBezTo>
                  <a:cubicBezTo>
                    <a:pt x="1254" y="3351"/>
                    <a:pt x="1301" y="3338"/>
                    <a:pt x="1344" y="3312"/>
                  </a:cubicBezTo>
                  <a:lnTo>
                    <a:pt x="3523" y="1922"/>
                  </a:lnTo>
                  <a:cubicBezTo>
                    <a:pt x="3639" y="1829"/>
                    <a:pt x="3685" y="1690"/>
                    <a:pt x="3616" y="1574"/>
                  </a:cubicBezTo>
                  <a:lnTo>
                    <a:pt x="3036" y="717"/>
                  </a:lnTo>
                  <a:cubicBezTo>
                    <a:pt x="2751" y="252"/>
                    <a:pt x="2243" y="0"/>
                    <a:pt x="1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72"/>
            <p:cNvSpPr/>
            <p:nvPr/>
          </p:nvSpPr>
          <p:spPr>
            <a:xfrm>
              <a:off x="6451525" y="3425100"/>
              <a:ext cx="64975" cy="49225"/>
            </a:xfrm>
            <a:custGeom>
              <a:avLst/>
              <a:gdLst/>
              <a:ahLst/>
              <a:cxnLst/>
              <a:rect l="l" t="t" r="r" b="b"/>
              <a:pathLst>
                <a:path w="2599" h="1969" extrusionOk="0">
                  <a:moveTo>
                    <a:pt x="339" y="1"/>
                  </a:moveTo>
                  <a:cubicBezTo>
                    <a:pt x="82" y="1"/>
                    <a:pt x="1" y="429"/>
                    <a:pt x="304" y="494"/>
                  </a:cubicBezTo>
                  <a:cubicBezTo>
                    <a:pt x="1068" y="657"/>
                    <a:pt x="1717" y="1143"/>
                    <a:pt x="2065" y="1838"/>
                  </a:cubicBezTo>
                  <a:cubicBezTo>
                    <a:pt x="2118" y="1930"/>
                    <a:pt x="2200" y="1969"/>
                    <a:pt x="2280" y="1969"/>
                  </a:cubicBezTo>
                  <a:cubicBezTo>
                    <a:pt x="2442" y="1969"/>
                    <a:pt x="2599" y="1809"/>
                    <a:pt x="2505" y="1607"/>
                  </a:cubicBezTo>
                  <a:cubicBezTo>
                    <a:pt x="2065" y="796"/>
                    <a:pt x="1300" y="216"/>
                    <a:pt x="396" y="8"/>
                  </a:cubicBezTo>
                  <a:cubicBezTo>
                    <a:pt x="376" y="3"/>
                    <a:pt x="357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72"/>
            <p:cNvSpPr/>
            <p:nvPr/>
          </p:nvSpPr>
          <p:spPr>
            <a:xfrm>
              <a:off x="6445875" y="3450500"/>
              <a:ext cx="48200" cy="35950"/>
            </a:xfrm>
            <a:custGeom>
              <a:avLst/>
              <a:gdLst/>
              <a:ahLst/>
              <a:cxnLst/>
              <a:rect l="l" t="t" r="r" b="b"/>
              <a:pathLst>
                <a:path w="1928" h="1438" extrusionOk="0">
                  <a:moveTo>
                    <a:pt x="333" y="0"/>
                  </a:moveTo>
                  <a:cubicBezTo>
                    <a:pt x="54" y="0"/>
                    <a:pt x="0" y="432"/>
                    <a:pt x="298" y="475"/>
                  </a:cubicBezTo>
                  <a:cubicBezTo>
                    <a:pt x="530" y="521"/>
                    <a:pt x="738" y="614"/>
                    <a:pt x="924" y="776"/>
                  </a:cubicBezTo>
                  <a:cubicBezTo>
                    <a:pt x="1109" y="915"/>
                    <a:pt x="1271" y="1077"/>
                    <a:pt x="1364" y="1286"/>
                  </a:cubicBezTo>
                  <a:cubicBezTo>
                    <a:pt x="1410" y="1394"/>
                    <a:pt x="1495" y="1438"/>
                    <a:pt x="1581" y="1438"/>
                  </a:cubicBezTo>
                  <a:cubicBezTo>
                    <a:pt x="1753" y="1438"/>
                    <a:pt x="1928" y="1263"/>
                    <a:pt x="1804" y="1077"/>
                  </a:cubicBezTo>
                  <a:cubicBezTo>
                    <a:pt x="1665" y="799"/>
                    <a:pt x="1457" y="568"/>
                    <a:pt x="1225" y="382"/>
                  </a:cubicBezTo>
                  <a:cubicBezTo>
                    <a:pt x="993" y="197"/>
                    <a:pt x="715" y="58"/>
                    <a:pt x="414" y="11"/>
                  </a:cubicBezTo>
                  <a:cubicBezTo>
                    <a:pt x="385" y="4"/>
                    <a:pt x="358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72"/>
            <p:cNvSpPr/>
            <p:nvPr/>
          </p:nvSpPr>
          <p:spPr>
            <a:xfrm>
              <a:off x="6122075" y="3425200"/>
              <a:ext cx="63000" cy="49650"/>
            </a:xfrm>
            <a:custGeom>
              <a:avLst/>
              <a:gdLst/>
              <a:ahLst/>
              <a:cxnLst/>
              <a:rect l="l" t="t" r="r" b="b"/>
              <a:pathLst>
                <a:path w="2520" h="1986" extrusionOk="0">
                  <a:moveTo>
                    <a:pt x="2255" y="0"/>
                  </a:moveTo>
                  <a:cubicBezTo>
                    <a:pt x="2243" y="0"/>
                    <a:pt x="2231" y="1"/>
                    <a:pt x="2219" y="4"/>
                  </a:cubicBezTo>
                  <a:cubicBezTo>
                    <a:pt x="1315" y="212"/>
                    <a:pt x="527" y="792"/>
                    <a:pt x="110" y="1603"/>
                  </a:cubicBezTo>
                  <a:cubicBezTo>
                    <a:pt x="1" y="1805"/>
                    <a:pt x="173" y="1986"/>
                    <a:pt x="340" y="1986"/>
                  </a:cubicBezTo>
                  <a:cubicBezTo>
                    <a:pt x="423" y="1986"/>
                    <a:pt x="504" y="1942"/>
                    <a:pt x="550" y="1834"/>
                  </a:cubicBezTo>
                  <a:cubicBezTo>
                    <a:pt x="712" y="1487"/>
                    <a:pt x="967" y="1209"/>
                    <a:pt x="1268" y="977"/>
                  </a:cubicBezTo>
                  <a:cubicBezTo>
                    <a:pt x="1593" y="722"/>
                    <a:pt x="1940" y="560"/>
                    <a:pt x="2311" y="490"/>
                  </a:cubicBezTo>
                  <a:cubicBezTo>
                    <a:pt x="2450" y="467"/>
                    <a:pt x="2520" y="328"/>
                    <a:pt x="2497" y="189"/>
                  </a:cubicBezTo>
                  <a:cubicBezTo>
                    <a:pt x="2476" y="85"/>
                    <a:pt x="2362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72"/>
            <p:cNvSpPr/>
            <p:nvPr/>
          </p:nvSpPr>
          <p:spPr>
            <a:xfrm>
              <a:off x="6146250" y="3450650"/>
              <a:ext cx="44625" cy="35725"/>
            </a:xfrm>
            <a:custGeom>
              <a:avLst/>
              <a:gdLst/>
              <a:ahLst/>
              <a:cxnLst/>
              <a:rect l="l" t="t" r="r" b="b"/>
              <a:pathLst>
                <a:path w="1785" h="1429" extrusionOk="0">
                  <a:moveTo>
                    <a:pt x="1512" y="1"/>
                  </a:moveTo>
                  <a:cubicBezTo>
                    <a:pt x="1495" y="1"/>
                    <a:pt x="1478" y="2"/>
                    <a:pt x="1460" y="5"/>
                  </a:cubicBezTo>
                  <a:cubicBezTo>
                    <a:pt x="858" y="121"/>
                    <a:pt x="348" y="515"/>
                    <a:pt x="70" y="1071"/>
                  </a:cubicBezTo>
                  <a:cubicBezTo>
                    <a:pt x="0" y="1187"/>
                    <a:pt x="46" y="1326"/>
                    <a:pt x="162" y="1396"/>
                  </a:cubicBezTo>
                  <a:cubicBezTo>
                    <a:pt x="207" y="1418"/>
                    <a:pt x="251" y="1429"/>
                    <a:pt x="294" y="1429"/>
                  </a:cubicBezTo>
                  <a:cubicBezTo>
                    <a:pt x="383" y="1429"/>
                    <a:pt x="463" y="1382"/>
                    <a:pt x="510" y="1303"/>
                  </a:cubicBezTo>
                  <a:cubicBezTo>
                    <a:pt x="719" y="886"/>
                    <a:pt x="1113" y="585"/>
                    <a:pt x="1576" y="492"/>
                  </a:cubicBezTo>
                  <a:cubicBezTo>
                    <a:pt x="1692" y="446"/>
                    <a:pt x="1785" y="330"/>
                    <a:pt x="1761" y="191"/>
                  </a:cubicBezTo>
                  <a:cubicBezTo>
                    <a:pt x="1721" y="69"/>
                    <a:pt x="1627" y="1"/>
                    <a:pt x="1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9" name="Google Shape;5319;p72"/>
          <p:cNvGrpSpPr/>
          <p:nvPr/>
        </p:nvGrpSpPr>
        <p:grpSpPr>
          <a:xfrm>
            <a:off x="6865018" y="4125688"/>
            <a:ext cx="333175" cy="410825"/>
            <a:chOff x="6372200" y="4197000"/>
            <a:chExt cx="333175" cy="410825"/>
          </a:xfrm>
        </p:grpSpPr>
        <p:sp>
          <p:nvSpPr>
            <p:cNvPr id="5320" name="Google Shape;5320;p72"/>
            <p:cNvSpPr/>
            <p:nvPr/>
          </p:nvSpPr>
          <p:spPr>
            <a:xfrm>
              <a:off x="6435925" y="4261325"/>
              <a:ext cx="205125" cy="346500"/>
            </a:xfrm>
            <a:custGeom>
              <a:avLst/>
              <a:gdLst/>
              <a:ahLst/>
              <a:cxnLst/>
              <a:rect l="l" t="t" r="r" b="b"/>
              <a:pathLst>
                <a:path w="8205" h="13860" extrusionOk="0">
                  <a:moveTo>
                    <a:pt x="5934" y="10777"/>
                  </a:moveTo>
                  <a:lnTo>
                    <a:pt x="5934" y="11333"/>
                  </a:lnTo>
                  <a:lnTo>
                    <a:pt x="2295" y="11333"/>
                  </a:lnTo>
                  <a:lnTo>
                    <a:pt x="2295" y="10777"/>
                  </a:lnTo>
                  <a:close/>
                  <a:moveTo>
                    <a:pt x="5934" y="11797"/>
                  </a:moveTo>
                  <a:lnTo>
                    <a:pt x="5934" y="12353"/>
                  </a:lnTo>
                  <a:lnTo>
                    <a:pt x="2295" y="12353"/>
                  </a:lnTo>
                  <a:lnTo>
                    <a:pt x="2295" y="11797"/>
                  </a:lnTo>
                  <a:close/>
                  <a:moveTo>
                    <a:pt x="5934" y="12863"/>
                  </a:moveTo>
                  <a:cubicBezTo>
                    <a:pt x="5934" y="13141"/>
                    <a:pt x="5679" y="13372"/>
                    <a:pt x="5401" y="13372"/>
                  </a:cubicBezTo>
                  <a:lnTo>
                    <a:pt x="2828" y="13372"/>
                  </a:lnTo>
                  <a:cubicBezTo>
                    <a:pt x="2527" y="13372"/>
                    <a:pt x="2295" y="13141"/>
                    <a:pt x="2295" y="12863"/>
                  </a:cubicBezTo>
                  <a:close/>
                  <a:moveTo>
                    <a:pt x="4103" y="0"/>
                  </a:moveTo>
                  <a:cubicBezTo>
                    <a:pt x="1832" y="0"/>
                    <a:pt x="1" y="1831"/>
                    <a:pt x="1" y="4102"/>
                  </a:cubicBezTo>
                  <a:cubicBezTo>
                    <a:pt x="1" y="5725"/>
                    <a:pt x="580" y="6489"/>
                    <a:pt x="1159" y="7231"/>
                  </a:cubicBezTo>
                  <a:cubicBezTo>
                    <a:pt x="1577" y="7671"/>
                    <a:pt x="1878" y="8228"/>
                    <a:pt x="2063" y="8807"/>
                  </a:cubicBezTo>
                  <a:cubicBezTo>
                    <a:pt x="2179" y="9294"/>
                    <a:pt x="2249" y="9803"/>
                    <a:pt x="2295" y="10290"/>
                  </a:cubicBezTo>
                  <a:lnTo>
                    <a:pt x="2040" y="10290"/>
                  </a:lnTo>
                  <a:cubicBezTo>
                    <a:pt x="1901" y="10290"/>
                    <a:pt x="1808" y="10406"/>
                    <a:pt x="1808" y="10545"/>
                  </a:cubicBezTo>
                  <a:lnTo>
                    <a:pt x="1808" y="12863"/>
                  </a:lnTo>
                  <a:cubicBezTo>
                    <a:pt x="1808" y="13419"/>
                    <a:pt x="2249" y="13859"/>
                    <a:pt x="2805" y="13859"/>
                  </a:cubicBezTo>
                  <a:lnTo>
                    <a:pt x="5377" y="13859"/>
                  </a:lnTo>
                  <a:cubicBezTo>
                    <a:pt x="5934" y="13859"/>
                    <a:pt x="6397" y="13419"/>
                    <a:pt x="6397" y="12863"/>
                  </a:cubicBezTo>
                  <a:lnTo>
                    <a:pt x="6397" y="10545"/>
                  </a:lnTo>
                  <a:cubicBezTo>
                    <a:pt x="6397" y="10406"/>
                    <a:pt x="6281" y="10290"/>
                    <a:pt x="6142" y="10290"/>
                  </a:cubicBezTo>
                  <a:lnTo>
                    <a:pt x="5910" y="10290"/>
                  </a:lnTo>
                  <a:cubicBezTo>
                    <a:pt x="5934" y="9803"/>
                    <a:pt x="6026" y="9294"/>
                    <a:pt x="6119" y="8807"/>
                  </a:cubicBezTo>
                  <a:cubicBezTo>
                    <a:pt x="6188" y="8598"/>
                    <a:pt x="6258" y="8413"/>
                    <a:pt x="6351" y="8228"/>
                  </a:cubicBezTo>
                  <a:cubicBezTo>
                    <a:pt x="6397" y="8112"/>
                    <a:pt x="6351" y="7949"/>
                    <a:pt x="6235" y="7903"/>
                  </a:cubicBezTo>
                  <a:cubicBezTo>
                    <a:pt x="6199" y="7882"/>
                    <a:pt x="6161" y="7871"/>
                    <a:pt x="6123" y="7871"/>
                  </a:cubicBezTo>
                  <a:cubicBezTo>
                    <a:pt x="6040" y="7871"/>
                    <a:pt x="5958" y="7923"/>
                    <a:pt x="5910" y="8019"/>
                  </a:cubicBezTo>
                  <a:cubicBezTo>
                    <a:pt x="5818" y="8228"/>
                    <a:pt x="5725" y="8436"/>
                    <a:pt x="5655" y="8668"/>
                  </a:cubicBezTo>
                  <a:cubicBezTo>
                    <a:pt x="5540" y="9201"/>
                    <a:pt x="5470" y="9734"/>
                    <a:pt x="5424" y="10290"/>
                  </a:cubicBezTo>
                  <a:lnTo>
                    <a:pt x="2782" y="10290"/>
                  </a:lnTo>
                  <a:cubicBezTo>
                    <a:pt x="2735" y="9734"/>
                    <a:pt x="2643" y="9201"/>
                    <a:pt x="2527" y="8668"/>
                  </a:cubicBezTo>
                  <a:cubicBezTo>
                    <a:pt x="2318" y="8019"/>
                    <a:pt x="1994" y="7440"/>
                    <a:pt x="1530" y="6930"/>
                  </a:cubicBezTo>
                  <a:cubicBezTo>
                    <a:pt x="997" y="6235"/>
                    <a:pt x="487" y="5562"/>
                    <a:pt x="487" y="4102"/>
                  </a:cubicBezTo>
                  <a:cubicBezTo>
                    <a:pt x="487" y="2109"/>
                    <a:pt x="2110" y="487"/>
                    <a:pt x="4103" y="487"/>
                  </a:cubicBezTo>
                  <a:cubicBezTo>
                    <a:pt x="6096" y="487"/>
                    <a:pt x="7718" y="2109"/>
                    <a:pt x="7718" y="4102"/>
                  </a:cubicBezTo>
                  <a:cubicBezTo>
                    <a:pt x="7718" y="5562"/>
                    <a:pt x="7208" y="6235"/>
                    <a:pt x="6652" y="6930"/>
                  </a:cubicBezTo>
                  <a:cubicBezTo>
                    <a:pt x="6582" y="6999"/>
                    <a:pt x="6536" y="7069"/>
                    <a:pt x="6513" y="7185"/>
                  </a:cubicBezTo>
                  <a:cubicBezTo>
                    <a:pt x="6493" y="7325"/>
                    <a:pt x="6612" y="7449"/>
                    <a:pt x="6765" y="7449"/>
                  </a:cubicBezTo>
                  <a:cubicBezTo>
                    <a:pt x="6789" y="7449"/>
                    <a:pt x="6813" y="7446"/>
                    <a:pt x="6837" y="7440"/>
                  </a:cubicBezTo>
                  <a:cubicBezTo>
                    <a:pt x="6930" y="7393"/>
                    <a:pt x="6976" y="7301"/>
                    <a:pt x="7046" y="7231"/>
                  </a:cubicBezTo>
                  <a:cubicBezTo>
                    <a:pt x="7625" y="6489"/>
                    <a:pt x="8205" y="5748"/>
                    <a:pt x="8205" y="4102"/>
                  </a:cubicBezTo>
                  <a:cubicBezTo>
                    <a:pt x="8205" y="1854"/>
                    <a:pt x="6374" y="24"/>
                    <a:pt x="4103" y="24"/>
                  </a:cubicBezTo>
                  <a:lnTo>
                    <a:pt x="41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72"/>
            <p:cNvSpPr/>
            <p:nvPr/>
          </p:nvSpPr>
          <p:spPr>
            <a:xfrm>
              <a:off x="6496775" y="4313025"/>
              <a:ext cx="83450" cy="140525"/>
            </a:xfrm>
            <a:custGeom>
              <a:avLst/>
              <a:gdLst/>
              <a:ahLst/>
              <a:cxnLst/>
              <a:rect l="l" t="t" r="r" b="b"/>
              <a:pathLst>
                <a:path w="3338" h="5621" extrusionOk="0">
                  <a:moveTo>
                    <a:pt x="1680" y="1"/>
                  </a:moveTo>
                  <a:cubicBezTo>
                    <a:pt x="1559" y="1"/>
                    <a:pt x="1437" y="76"/>
                    <a:pt x="1437" y="227"/>
                  </a:cubicBezTo>
                  <a:lnTo>
                    <a:pt x="1437" y="783"/>
                  </a:lnTo>
                  <a:cubicBezTo>
                    <a:pt x="0" y="922"/>
                    <a:pt x="93" y="3054"/>
                    <a:pt x="1553" y="3054"/>
                  </a:cubicBezTo>
                  <a:lnTo>
                    <a:pt x="1808" y="3054"/>
                  </a:lnTo>
                  <a:cubicBezTo>
                    <a:pt x="1830" y="3052"/>
                    <a:pt x="1851" y="3052"/>
                    <a:pt x="1872" y="3052"/>
                  </a:cubicBezTo>
                  <a:cubicBezTo>
                    <a:pt x="2720" y="3052"/>
                    <a:pt x="2713" y="4376"/>
                    <a:pt x="1851" y="4376"/>
                  </a:cubicBezTo>
                  <a:cubicBezTo>
                    <a:pt x="1837" y="4376"/>
                    <a:pt x="1822" y="4376"/>
                    <a:pt x="1808" y="4375"/>
                  </a:cubicBezTo>
                  <a:lnTo>
                    <a:pt x="1414" y="4375"/>
                  </a:lnTo>
                  <a:cubicBezTo>
                    <a:pt x="1112" y="4375"/>
                    <a:pt x="881" y="4143"/>
                    <a:pt x="881" y="3842"/>
                  </a:cubicBezTo>
                  <a:cubicBezTo>
                    <a:pt x="881" y="3680"/>
                    <a:pt x="759" y="3599"/>
                    <a:pt x="637" y="3599"/>
                  </a:cubicBezTo>
                  <a:cubicBezTo>
                    <a:pt x="516" y="3599"/>
                    <a:pt x="394" y="3680"/>
                    <a:pt x="394" y="3842"/>
                  </a:cubicBezTo>
                  <a:cubicBezTo>
                    <a:pt x="394" y="4398"/>
                    <a:pt x="858" y="4862"/>
                    <a:pt x="1414" y="4862"/>
                  </a:cubicBezTo>
                  <a:lnTo>
                    <a:pt x="1437" y="4862"/>
                  </a:lnTo>
                  <a:lnTo>
                    <a:pt x="1437" y="5395"/>
                  </a:lnTo>
                  <a:cubicBezTo>
                    <a:pt x="1437" y="5545"/>
                    <a:pt x="1553" y="5621"/>
                    <a:pt x="1669" y="5621"/>
                  </a:cubicBezTo>
                  <a:cubicBezTo>
                    <a:pt x="1785" y="5621"/>
                    <a:pt x="1900" y="5545"/>
                    <a:pt x="1900" y="5395"/>
                  </a:cubicBezTo>
                  <a:lnTo>
                    <a:pt x="1900" y="4839"/>
                  </a:lnTo>
                  <a:cubicBezTo>
                    <a:pt x="3337" y="4700"/>
                    <a:pt x="3245" y="2567"/>
                    <a:pt x="1808" y="2567"/>
                  </a:cubicBezTo>
                  <a:lnTo>
                    <a:pt x="1553" y="2567"/>
                  </a:lnTo>
                  <a:cubicBezTo>
                    <a:pt x="1530" y="2569"/>
                    <a:pt x="1508" y="2570"/>
                    <a:pt x="1487" y="2570"/>
                  </a:cubicBezTo>
                  <a:cubicBezTo>
                    <a:pt x="618" y="2570"/>
                    <a:pt x="625" y="1245"/>
                    <a:pt x="1508" y="1245"/>
                  </a:cubicBezTo>
                  <a:cubicBezTo>
                    <a:pt x="1523" y="1245"/>
                    <a:pt x="1538" y="1246"/>
                    <a:pt x="1553" y="1246"/>
                  </a:cubicBezTo>
                  <a:lnTo>
                    <a:pt x="1924" y="1246"/>
                  </a:lnTo>
                  <a:cubicBezTo>
                    <a:pt x="2225" y="1246"/>
                    <a:pt x="2457" y="1478"/>
                    <a:pt x="2457" y="1779"/>
                  </a:cubicBezTo>
                  <a:lnTo>
                    <a:pt x="2457" y="2034"/>
                  </a:lnTo>
                  <a:cubicBezTo>
                    <a:pt x="2457" y="2173"/>
                    <a:pt x="2573" y="2289"/>
                    <a:pt x="2712" y="2289"/>
                  </a:cubicBezTo>
                  <a:cubicBezTo>
                    <a:pt x="2827" y="2289"/>
                    <a:pt x="2943" y="2173"/>
                    <a:pt x="2943" y="2034"/>
                  </a:cubicBezTo>
                  <a:lnTo>
                    <a:pt x="2943" y="1779"/>
                  </a:lnTo>
                  <a:cubicBezTo>
                    <a:pt x="2943" y="1223"/>
                    <a:pt x="2480" y="760"/>
                    <a:pt x="1924" y="760"/>
                  </a:cubicBezTo>
                  <a:lnTo>
                    <a:pt x="1924" y="227"/>
                  </a:lnTo>
                  <a:cubicBezTo>
                    <a:pt x="1924" y="76"/>
                    <a:pt x="1802" y="1"/>
                    <a:pt x="1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72"/>
            <p:cNvSpPr/>
            <p:nvPr/>
          </p:nvSpPr>
          <p:spPr>
            <a:xfrm>
              <a:off x="6532675" y="4197000"/>
              <a:ext cx="12200" cy="37975"/>
            </a:xfrm>
            <a:custGeom>
              <a:avLst/>
              <a:gdLst/>
              <a:ahLst/>
              <a:cxnLst/>
              <a:rect l="l" t="t" r="r" b="b"/>
              <a:pathLst>
                <a:path w="488" h="1519" extrusionOk="0">
                  <a:moveTo>
                    <a:pt x="233" y="1"/>
                  </a:moveTo>
                  <a:cubicBezTo>
                    <a:pt x="117" y="1"/>
                    <a:pt x="1" y="117"/>
                    <a:pt x="1" y="256"/>
                  </a:cubicBezTo>
                  <a:lnTo>
                    <a:pt x="1" y="1276"/>
                  </a:lnTo>
                  <a:cubicBezTo>
                    <a:pt x="1" y="1438"/>
                    <a:pt x="123" y="1519"/>
                    <a:pt x="244" y="1519"/>
                  </a:cubicBezTo>
                  <a:cubicBezTo>
                    <a:pt x="366" y="1519"/>
                    <a:pt x="488" y="1438"/>
                    <a:pt x="488" y="1276"/>
                  </a:cubicBezTo>
                  <a:lnTo>
                    <a:pt x="488" y="256"/>
                  </a:lnTo>
                  <a:cubicBezTo>
                    <a:pt x="488" y="117"/>
                    <a:pt x="3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72"/>
            <p:cNvSpPr/>
            <p:nvPr/>
          </p:nvSpPr>
          <p:spPr>
            <a:xfrm>
              <a:off x="6470125" y="4209400"/>
              <a:ext cx="23775" cy="35850"/>
            </a:xfrm>
            <a:custGeom>
              <a:avLst/>
              <a:gdLst/>
              <a:ahLst/>
              <a:cxnLst/>
              <a:rect l="l" t="t" r="r" b="b"/>
              <a:pathLst>
                <a:path w="951" h="1434" extrusionOk="0">
                  <a:moveTo>
                    <a:pt x="262" y="0"/>
                  </a:moveTo>
                  <a:cubicBezTo>
                    <a:pt x="236" y="0"/>
                    <a:pt x="210" y="5"/>
                    <a:pt x="185" y="15"/>
                  </a:cubicBezTo>
                  <a:cubicBezTo>
                    <a:pt x="70" y="61"/>
                    <a:pt x="0" y="223"/>
                    <a:pt x="70" y="339"/>
                  </a:cubicBezTo>
                  <a:lnTo>
                    <a:pt x="464" y="1289"/>
                  </a:lnTo>
                  <a:cubicBezTo>
                    <a:pt x="497" y="1373"/>
                    <a:pt x="579" y="1433"/>
                    <a:pt x="675" y="1433"/>
                  </a:cubicBezTo>
                  <a:cubicBezTo>
                    <a:pt x="711" y="1433"/>
                    <a:pt x="750" y="1424"/>
                    <a:pt x="788" y="1405"/>
                  </a:cubicBezTo>
                  <a:cubicBezTo>
                    <a:pt x="904" y="1359"/>
                    <a:pt x="950" y="1220"/>
                    <a:pt x="904" y="1104"/>
                  </a:cubicBezTo>
                  <a:lnTo>
                    <a:pt x="510" y="154"/>
                  </a:lnTo>
                  <a:cubicBezTo>
                    <a:pt x="455" y="63"/>
                    <a:pt x="358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72"/>
            <p:cNvSpPr/>
            <p:nvPr/>
          </p:nvSpPr>
          <p:spPr>
            <a:xfrm>
              <a:off x="6416425" y="4244350"/>
              <a:ext cx="34600" cy="30325"/>
            </a:xfrm>
            <a:custGeom>
              <a:avLst/>
              <a:gdLst/>
              <a:ahLst/>
              <a:cxnLst/>
              <a:rect l="l" t="t" r="r" b="b"/>
              <a:pathLst>
                <a:path w="1384" h="1213" extrusionOk="0">
                  <a:moveTo>
                    <a:pt x="343" y="0"/>
                  </a:moveTo>
                  <a:cubicBezTo>
                    <a:pt x="163" y="0"/>
                    <a:pt x="1" y="242"/>
                    <a:pt x="178" y="401"/>
                  </a:cubicBezTo>
                  <a:lnTo>
                    <a:pt x="897" y="1143"/>
                  </a:lnTo>
                  <a:cubicBezTo>
                    <a:pt x="943" y="1189"/>
                    <a:pt x="1012" y="1212"/>
                    <a:pt x="1082" y="1212"/>
                  </a:cubicBezTo>
                  <a:cubicBezTo>
                    <a:pt x="1291" y="1212"/>
                    <a:pt x="1383" y="958"/>
                    <a:pt x="1244" y="795"/>
                  </a:cubicBezTo>
                  <a:lnTo>
                    <a:pt x="503" y="77"/>
                  </a:lnTo>
                  <a:cubicBezTo>
                    <a:pt x="454" y="23"/>
                    <a:pt x="397" y="0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72"/>
            <p:cNvSpPr/>
            <p:nvPr/>
          </p:nvSpPr>
          <p:spPr>
            <a:xfrm>
              <a:off x="6383200" y="4296300"/>
              <a:ext cx="39725" cy="22300"/>
            </a:xfrm>
            <a:custGeom>
              <a:avLst/>
              <a:gdLst/>
              <a:ahLst/>
              <a:cxnLst/>
              <a:rect l="l" t="t" r="r" b="b"/>
              <a:pathLst>
                <a:path w="1589" h="892" extrusionOk="0">
                  <a:moveTo>
                    <a:pt x="295" y="1"/>
                  </a:moveTo>
                  <a:cubicBezTo>
                    <a:pt x="200" y="1"/>
                    <a:pt x="107" y="63"/>
                    <a:pt x="70" y="154"/>
                  </a:cubicBezTo>
                  <a:cubicBezTo>
                    <a:pt x="1" y="270"/>
                    <a:pt x="70" y="409"/>
                    <a:pt x="186" y="479"/>
                  </a:cubicBezTo>
                  <a:lnTo>
                    <a:pt x="1136" y="873"/>
                  </a:lnTo>
                  <a:cubicBezTo>
                    <a:pt x="1171" y="886"/>
                    <a:pt x="1204" y="892"/>
                    <a:pt x="1234" y="892"/>
                  </a:cubicBezTo>
                  <a:cubicBezTo>
                    <a:pt x="1474" y="892"/>
                    <a:pt x="1589" y="532"/>
                    <a:pt x="1322" y="409"/>
                  </a:cubicBezTo>
                  <a:lnTo>
                    <a:pt x="372" y="15"/>
                  </a:lnTo>
                  <a:cubicBezTo>
                    <a:pt x="347" y="5"/>
                    <a:pt x="321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72"/>
            <p:cNvSpPr/>
            <p:nvPr/>
          </p:nvSpPr>
          <p:spPr>
            <a:xfrm>
              <a:off x="6372200" y="4358075"/>
              <a:ext cx="37675" cy="12200"/>
            </a:xfrm>
            <a:custGeom>
              <a:avLst/>
              <a:gdLst/>
              <a:ahLst/>
              <a:cxnLst/>
              <a:rect l="l" t="t" r="r" b="b"/>
              <a:pathLst>
                <a:path w="1507" h="488" extrusionOk="0">
                  <a:moveTo>
                    <a:pt x="232" y="1"/>
                  </a:moveTo>
                  <a:cubicBezTo>
                    <a:pt x="93" y="1"/>
                    <a:pt x="0" y="93"/>
                    <a:pt x="0" y="232"/>
                  </a:cubicBezTo>
                  <a:cubicBezTo>
                    <a:pt x="0" y="371"/>
                    <a:pt x="93" y="487"/>
                    <a:pt x="232" y="487"/>
                  </a:cubicBezTo>
                  <a:lnTo>
                    <a:pt x="1252" y="487"/>
                  </a:lnTo>
                  <a:cubicBezTo>
                    <a:pt x="1391" y="487"/>
                    <a:pt x="1507" y="371"/>
                    <a:pt x="1507" y="232"/>
                  </a:cubicBezTo>
                  <a:cubicBezTo>
                    <a:pt x="1507" y="93"/>
                    <a:pt x="1391" y="1"/>
                    <a:pt x="1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72"/>
            <p:cNvSpPr/>
            <p:nvPr/>
          </p:nvSpPr>
          <p:spPr>
            <a:xfrm>
              <a:off x="6381175" y="4409775"/>
              <a:ext cx="39725" cy="21800"/>
            </a:xfrm>
            <a:custGeom>
              <a:avLst/>
              <a:gdLst/>
              <a:ahLst/>
              <a:cxnLst/>
              <a:rect l="l" t="t" r="r" b="b"/>
              <a:pathLst>
                <a:path w="1589" h="872" extrusionOk="0">
                  <a:moveTo>
                    <a:pt x="1310" y="1"/>
                  </a:moveTo>
                  <a:cubicBezTo>
                    <a:pt x="1279" y="1"/>
                    <a:pt x="1247" y="6"/>
                    <a:pt x="1217" y="18"/>
                  </a:cubicBezTo>
                  <a:lnTo>
                    <a:pt x="267" y="412"/>
                  </a:lnTo>
                  <a:cubicBezTo>
                    <a:pt x="0" y="515"/>
                    <a:pt x="115" y="872"/>
                    <a:pt x="354" y="872"/>
                  </a:cubicBezTo>
                  <a:cubicBezTo>
                    <a:pt x="385" y="872"/>
                    <a:pt x="418" y="866"/>
                    <a:pt x="453" y="853"/>
                  </a:cubicBezTo>
                  <a:lnTo>
                    <a:pt x="1403" y="459"/>
                  </a:lnTo>
                  <a:cubicBezTo>
                    <a:pt x="1519" y="412"/>
                    <a:pt x="1588" y="273"/>
                    <a:pt x="1542" y="134"/>
                  </a:cubicBezTo>
                  <a:cubicBezTo>
                    <a:pt x="1490" y="48"/>
                    <a:pt x="1400" y="1"/>
                    <a:pt x="1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72"/>
            <p:cNvSpPr/>
            <p:nvPr/>
          </p:nvSpPr>
          <p:spPr>
            <a:xfrm>
              <a:off x="6656675" y="4409775"/>
              <a:ext cx="39200" cy="21800"/>
            </a:xfrm>
            <a:custGeom>
              <a:avLst/>
              <a:gdLst/>
              <a:ahLst/>
              <a:cxnLst/>
              <a:rect l="l" t="t" r="r" b="b"/>
              <a:pathLst>
                <a:path w="1568" h="872" extrusionOk="0">
                  <a:moveTo>
                    <a:pt x="256" y="1"/>
                  </a:moveTo>
                  <a:cubicBezTo>
                    <a:pt x="167" y="1"/>
                    <a:pt x="81" y="48"/>
                    <a:pt x="47" y="134"/>
                  </a:cubicBezTo>
                  <a:cubicBezTo>
                    <a:pt x="0" y="273"/>
                    <a:pt x="47" y="412"/>
                    <a:pt x="186" y="459"/>
                  </a:cubicBezTo>
                  <a:lnTo>
                    <a:pt x="1136" y="853"/>
                  </a:lnTo>
                  <a:cubicBezTo>
                    <a:pt x="1168" y="866"/>
                    <a:pt x="1199" y="872"/>
                    <a:pt x="1227" y="872"/>
                  </a:cubicBezTo>
                  <a:cubicBezTo>
                    <a:pt x="1451" y="872"/>
                    <a:pt x="1568" y="515"/>
                    <a:pt x="1321" y="412"/>
                  </a:cubicBezTo>
                  <a:lnTo>
                    <a:pt x="348" y="18"/>
                  </a:lnTo>
                  <a:cubicBezTo>
                    <a:pt x="318" y="6"/>
                    <a:pt x="287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72"/>
            <p:cNvSpPr/>
            <p:nvPr/>
          </p:nvSpPr>
          <p:spPr>
            <a:xfrm>
              <a:off x="6667675" y="4358075"/>
              <a:ext cx="37700" cy="12200"/>
            </a:xfrm>
            <a:custGeom>
              <a:avLst/>
              <a:gdLst/>
              <a:ahLst/>
              <a:cxnLst/>
              <a:rect l="l" t="t" r="r" b="b"/>
              <a:pathLst>
                <a:path w="1508" h="488" extrusionOk="0">
                  <a:moveTo>
                    <a:pt x="233" y="1"/>
                  </a:moveTo>
                  <a:cubicBezTo>
                    <a:pt x="117" y="1"/>
                    <a:pt x="1" y="93"/>
                    <a:pt x="1" y="232"/>
                  </a:cubicBezTo>
                  <a:cubicBezTo>
                    <a:pt x="1" y="371"/>
                    <a:pt x="117" y="487"/>
                    <a:pt x="233" y="487"/>
                  </a:cubicBezTo>
                  <a:lnTo>
                    <a:pt x="1275" y="487"/>
                  </a:lnTo>
                  <a:cubicBezTo>
                    <a:pt x="1391" y="487"/>
                    <a:pt x="1507" y="371"/>
                    <a:pt x="1507" y="232"/>
                  </a:cubicBezTo>
                  <a:cubicBezTo>
                    <a:pt x="1507" y="93"/>
                    <a:pt x="1414" y="1"/>
                    <a:pt x="1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72"/>
            <p:cNvSpPr/>
            <p:nvPr/>
          </p:nvSpPr>
          <p:spPr>
            <a:xfrm>
              <a:off x="6654625" y="4296300"/>
              <a:ext cx="39150" cy="22300"/>
            </a:xfrm>
            <a:custGeom>
              <a:avLst/>
              <a:gdLst/>
              <a:ahLst/>
              <a:cxnLst/>
              <a:rect l="l" t="t" r="r" b="b"/>
              <a:pathLst>
                <a:path w="1566" h="892" extrusionOk="0">
                  <a:moveTo>
                    <a:pt x="1294" y="1"/>
                  </a:moveTo>
                  <a:cubicBezTo>
                    <a:pt x="1269" y="1"/>
                    <a:pt x="1243" y="5"/>
                    <a:pt x="1218" y="15"/>
                  </a:cubicBezTo>
                  <a:lnTo>
                    <a:pt x="268" y="409"/>
                  </a:lnTo>
                  <a:cubicBezTo>
                    <a:pt x="1" y="532"/>
                    <a:pt x="116" y="892"/>
                    <a:pt x="355" y="892"/>
                  </a:cubicBezTo>
                  <a:cubicBezTo>
                    <a:pt x="386" y="892"/>
                    <a:pt x="419" y="886"/>
                    <a:pt x="453" y="873"/>
                  </a:cubicBezTo>
                  <a:lnTo>
                    <a:pt x="1403" y="479"/>
                  </a:lnTo>
                  <a:cubicBezTo>
                    <a:pt x="1519" y="409"/>
                    <a:pt x="1566" y="270"/>
                    <a:pt x="1519" y="154"/>
                  </a:cubicBezTo>
                  <a:cubicBezTo>
                    <a:pt x="1483" y="63"/>
                    <a:pt x="1389" y="1"/>
                    <a:pt x="1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72"/>
            <p:cNvSpPr/>
            <p:nvPr/>
          </p:nvSpPr>
          <p:spPr>
            <a:xfrm>
              <a:off x="6625525" y="4244525"/>
              <a:ext cx="33500" cy="30075"/>
            </a:xfrm>
            <a:custGeom>
              <a:avLst/>
              <a:gdLst/>
              <a:ahLst/>
              <a:cxnLst/>
              <a:rect l="l" t="t" r="r" b="b"/>
              <a:pathLst>
                <a:path w="1340" h="1203" extrusionOk="0">
                  <a:moveTo>
                    <a:pt x="1073" y="0"/>
                  </a:moveTo>
                  <a:cubicBezTo>
                    <a:pt x="1009" y="0"/>
                    <a:pt x="945" y="23"/>
                    <a:pt x="899" y="70"/>
                  </a:cubicBezTo>
                  <a:lnTo>
                    <a:pt x="180" y="788"/>
                  </a:lnTo>
                  <a:cubicBezTo>
                    <a:pt x="1" y="968"/>
                    <a:pt x="169" y="1203"/>
                    <a:pt x="351" y="1203"/>
                  </a:cubicBezTo>
                  <a:cubicBezTo>
                    <a:pt x="404" y="1203"/>
                    <a:pt x="458" y="1183"/>
                    <a:pt x="505" y="1136"/>
                  </a:cubicBezTo>
                  <a:lnTo>
                    <a:pt x="1246" y="394"/>
                  </a:lnTo>
                  <a:cubicBezTo>
                    <a:pt x="1339" y="302"/>
                    <a:pt x="1339" y="163"/>
                    <a:pt x="1246" y="70"/>
                  </a:cubicBezTo>
                  <a:cubicBezTo>
                    <a:pt x="1200" y="23"/>
                    <a:pt x="1136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72"/>
            <p:cNvSpPr/>
            <p:nvPr/>
          </p:nvSpPr>
          <p:spPr>
            <a:xfrm>
              <a:off x="6583675" y="4209400"/>
              <a:ext cx="23200" cy="35725"/>
            </a:xfrm>
            <a:custGeom>
              <a:avLst/>
              <a:gdLst/>
              <a:ahLst/>
              <a:cxnLst/>
              <a:rect l="l" t="t" r="r" b="b"/>
              <a:pathLst>
                <a:path w="928" h="1429" extrusionOk="0">
                  <a:moveTo>
                    <a:pt x="677" y="0"/>
                  </a:moveTo>
                  <a:cubicBezTo>
                    <a:pt x="571" y="0"/>
                    <a:pt x="477" y="63"/>
                    <a:pt x="441" y="154"/>
                  </a:cubicBezTo>
                  <a:lnTo>
                    <a:pt x="47" y="1104"/>
                  </a:lnTo>
                  <a:cubicBezTo>
                    <a:pt x="0" y="1220"/>
                    <a:pt x="47" y="1359"/>
                    <a:pt x="186" y="1428"/>
                  </a:cubicBezTo>
                  <a:lnTo>
                    <a:pt x="278" y="1428"/>
                  </a:lnTo>
                  <a:cubicBezTo>
                    <a:pt x="371" y="1428"/>
                    <a:pt x="441" y="1382"/>
                    <a:pt x="487" y="1289"/>
                  </a:cubicBezTo>
                  <a:lnTo>
                    <a:pt x="881" y="339"/>
                  </a:lnTo>
                  <a:cubicBezTo>
                    <a:pt x="927" y="223"/>
                    <a:pt x="881" y="61"/>
                    <a:pt x="742" y="15"/>
                  </a:cubicBezTo>
                  <a:lnTo>
                    <a:pt x="765" y="15"/>
                  </a:lnTo>
                  <a:cubicBezTo>
                    <a:pt x="735" y="5"/>
                    <a:pt x="706" y="0"/>
                    <a:pt x="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3" name="Google Shape;53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3125">
            <a:off x="-270425" y="3816797"/>
            <a:ext cx="867425" cy="8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4" name="Google Shape;533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2597">
            <a:off x="8275024" y="636049"/>
            <a:ext cx="1678100" cy="16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Google Shape;5339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sp>
        <p:nvSpPr>
          <p:cNvPr id="5340" name="Google Shape;5340;p73"/>
          <p:cNvSpPr txBox="1">
            <a:spLocks noGrp="1"/>
          </p:cNvSpPr>
          <p:nvPr>
            <p:ph type="body" idx="1"/>
          </p:nvPr>
        </p:nvSpPr>
        <p:spPr>
          <a:xfrm>
            <a:off x="793800" y="1682875"/>
            <a:ext cx="2387400" cy="15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Photos</a:t>
            </a:r>
            <a:endParaRPr sz="2400">
              <a:latin typeface="Krub SemiBold"/>
              <a:ea typeface="Krub SemiBold"/>
              <a:cs typeface="Krub SemiBold"/>
              <a:sym typeface="Krub SemiBo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⎯"/>
            </a:pPr>
            <a:r>
              <a:rPr lang="en">
                <a:uFill>
                  <a:noFill/>
                </a:uFill>
                <a:hlinkClick r:id="rId3"/>
              </a:rPr>
              <a:t>Antigravity geometric shapes with 3d effect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⎯"/>
            </a:pPr>
            <a:r>
              <a:rPr lang="en"/>
              <a:t>3d rendering of biorobots concept</a:t>
            </a:r>
            <a:endParaRPr sz="24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5341" name="Google Shape;534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5574" y="4099524"/>
            <a:ext cx="1678100" cy="1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2" name="Google Shape;5342;p73"/>
          <p:cNvSpPr txBox="1">
            <a:spLocks noGrp="1"/>
          </p:cNvSpPr>
          <p:nvPr>
            <p:ph type="subTitle" idx="2"/>
          </p:nvPr>
        </p:nvSpPr>
        <p:spPr>
          <a:xfrm>
            <a:off x="713250" y="1248750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an assortment of alternative resources whose style fits the one of this template</a:t>
            </a:r>
            <a:endParaRPr/>
          </a:p>
        </p:txBody>
      </p:sp>
      <p:pic>
        <p:nvPicPr>
          <p:cNvPr id="5343" name="Google Shape;5343;p73"/>
          <p:cNvPicPr preferRelativeResize="0"/>
          <p:nvPr/>
        </p:nvPicPr>
        <p:blipFill rotWithShape="1">
          <a:blip r:embed="rId5">
            <a:alphaModFix/>
          </a:blip>
          <a:srcRect t="8282"/>
          <a:stretch/>
        </p:blipFill>
        <p:spPr>
          <a:xfrm flipH="1">
            <a:off x="3109499" y="1743675"/>
            <a:ext cx="2499351" cy="28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4" name="Google Shape;5344;p73"/>
          <p:cNvPicPr preferRelativeResize="0"/>
          <p:nvPr/>
        </p:nvPicPr>
        <p:blipFill rotWithShape="1">
          <a:blip r:embed="rId6">
            <a:alphaModFix/>
          </a:blip>
          <a:srcRect t="19659" b="4404"/>
          <a:stretch/>
        </p:blipFill>
        <p:spPr>
          <a:xfrm>
            <a:off x="5719250" y="1849075"/>
            <a:ext cx="2607625" cy="247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5" name="Google Shape;5345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028823">
            <a:off x="994512" y="3035217"/>
            <a:ext cx="1641574" cy="171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0" name="Google Shape;5350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351" name="Google Shape;5351;p74"/>
          <p:cNvSpPr txBox="1">
            <a:spLocks noGrp="1"/>
          </p:cNvSpPr>
          <p:nvPr>
            <p:ph type="body" idx="1"/>
          </p:nvPr>
        </p:nvSpPr>
        <p:spPr>
          <a:xfrm>
            <a:off x="793800" y="1682875"/>
            <a:ext cx="3618300" cy="28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Vectors</a:t>
            </a:r>
            <a:endParaRPr sz="2400">
              <a:latin typeface="Krub SemiBold"/>
              <a:ea typeface="Krub SemiBold"/>
              <a:cs typeface="Krub SemiBold"/>
              <a:sym typeface="Krub SemiBold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⎯"/>
            </a:pPr>
            <a:r>
              <a:rPr lang="en" sz="1400">
                <a:uFill>
                  <a:noFill/>
                </a:uFill>
                <a:hlinkClick r:id="rId3"/>
              </a:rPr>
              <a:t>Antigravity geometric shapes with 3d effect</a:t>
            </a:r>
            <a:endParaRPr sz="1400"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⎯"/>
            </a:pPr>
            <a:r>
              <a:rPr lang="en" sz="1400">
                <a:uFill>
                  <a:noFill/>
                </a:uFill>
                <a:hlinkClick r:id="rId4"/>
              </a:rPr>
              <a:t>Northern cold colours lights background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Photos</a:t>
            </a:r>
            <a:endParaRPr sz="2400">
              <a:latin typeface="Krub SemiBold"/>
              <a:ea typeface="Krub SemiBold"/>
              <a:cs typeface="Krub SemiBold"/>
              <a:sym typeface="Krub SemiBold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⎯"/>
            </a:pPr>
            <a:r>
              <a:rPr lang="en" sz="1400">
                <a:uFill>
                  <a:noFill/>
                </a:uFill>
                <a:hlinkClick r:id="rId5"/>
              </a:rPr>
              <a:t>3d rendering of biorobots concept I</a:t>
            </a:r>
            <a:endParaRPr sz="1400"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⎯"/>
            </a:pPr>
            <a:r>
              <a:rPr lang="en" sz="1400">
                <a:uFill>
                  <a:noFill/>
                </a:uFill>
                <a:hlinkClick r:id="rId6"/>
              </a:rPr>
              <a:t>3d rendering of biorobots concept II</a:t>
            </a:r>
            <a:endParaRPr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⎯"/>
            </a:pPr>
            <a:r>
              <a:rPr lang="en">
                <a:uFill>
                  <a:noFill/>
                </a:uFill>
                <a:hlinkClick r:id="rId7"/>
              </a:rPr>
              <a:t>3d rendering of biorobots concept III</a:t>
            </a:r>
            <a:endParaRPr/>
          </a:p>
        </p:txBody>
      </p:sp>
      <p:sp>
        <p:nvSpPr>
          <p:cNvPr id="5352" name="Google Shape;5352;p74"/>
          <p:cNvSpPr txBox="1">
            <a:spLocks noGrp="1"/>
          </p:cNvSpPr>
          <p:nvPr>
            <p:ph type="body" idx="2"/>
          </p:nvPr>
        </p:nvSpPr>
        <p:spPr>
          <a:xfrm>
            <a:off x="4731900" y="1682875"/>
            <a:ext cx="3618300" cy="28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Photos</a:t>
            </a:r>
            <a:endParaRPr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⎯"/>
            </a:pPr>
            <a:r>
              <a:rPr lang="en" sz="1400">
                <a:uFill>
                  <a:noFill/>
                </a:uFill>
                <a:hlinkClick r:id="rId8"/>
              </a:rPr>
              <a:t>3d rendering of biorobots concept IV</a:t>
            </a:r>
            <a:endParaRPr sz="1400"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⎯"/>
            </a:pPr>
            <a:r>
              <a:rPr lang="en" sz="1400">
                <a:uFill>
                  <a:noFill/>
                </a:uFill>
                <a:hlinkClick r:id="rId9"/>
              </a:rPr>
              <a:t>3d rendering of biorobots concept V</a:t>
            </a:r>
            <a:endParaRPr sz="1400"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⎯"/>
            </a:pPr>
            <a:r>
              <a:rPr lang="en" sz="1400">
                <a:uFill>
                  <a:noFill/>
                </a:uFill>
                <a:hlinkClick r:id="rId10"/>
              </a:rPr>
              <a:t>Astral wallpapers composition with galaxy</a:t>
            </a:r>
            <a:endParaRPr sz="1400"/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⎯"/>
            </a:pPr>
            <a:r>
              <a:rPr lang="en" sz="1400">
                <a:uFill>
                  <a:noFill/>
                </a:uFill>
                <a:hlinkClick r:id="rId11"/>
              </a:rPr>
              <a:t>Astral wallpapers composition with asteroids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Krub SemiBold"/>
              <a:ea typeface="Krub SemiBold"/>
              <a:cs typeface="Krub SemiBold"/>
              <a:sym typeface="Krub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rimson Text" pitchFamily="2" charset="0"/>
                <a:ea typeface="Cinzel Decorative"/>
                <a:cs typeface="Cinzel Decorative"/>
                <a:sym typeface="Cinzel Decorative"/>
              </a:rPr>
              <a:t>Icons</a:t>
            </a:r>
            <a:endParaRPr sz="2400">
              <a:latin typeface="Krub SemiBold"/>
              <a:ea typeface="Krub SemiBold"/>
              <a:cs typeface="Krub SemiBold"/>
              <a:sym typeface="Krub SemiBold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⎯"/>
            </a:pPr>
            <a:r>
              <a:rPr lang="en" sz="1400">
                <a:uFill>
                  <a:noFill/>
                </a:uFill>
                <a:hlinkClick r:id="rId12"/>
              </a:rPr>
              <a:t>Icon pack: business | lineal</a:t>
            </a:r>
            <a:endParaRPr/>
          </a:p>
        </p:txBody>
      </p:sp>
      <p:sp>
        <p:nvSpPr>
          <p:cNvPr id="5353" name="Google Shape;5353;p74"/>
          <p:cNvSpPr txBox="1">
            <a:spLocks noGrp="1"/>
          </p:cNvSpPr>
          <p:nvPr>
            <p:ph type="subTitle" idx="3"/>
          </p:nvPr>
        </p:nvSpPr>
        <p:spPr>
          <a:xfrm>
            <a:off x="713250" y="1248750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like the resources in this template? Get them for free at our other websites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5E4688-0BD8-1378-BDB4-E4DB7F7A58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" t="788" r="1544" b="768"/>
          <a:stretch/>
        </p:blipFill>
        <p:spPr>
          <a:xfrm>
            <a:off x="230473" y="341041"/>
            <a:ext cx="8683054" cy="446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0227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body" idx="1"/>
          </p:nvPr>
        </p:nvSpPr>
        <p:spPr>
          <a:xfrm>
            <a:off x="2505307" y="1752246"/>
            <a:ext cx="4133386" cy="1355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/>
              <a:t>Phần mềm độc hại:</a:t>
            </a:r>
            <a:r>
              <a:rPr lang="en-US" sz="1600"/>
              <a:t> trốn tránh các trình phân tích mã độc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/>
              <a:t>Phần mềm lành tính:</a:t>
            </a:r>
            <a:r>
              <a:rPr lang="en-US" sz="1600"/>
              <a:t> bảo vệ nội dung tệp thực thi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Nghiên cứu, giả định trái chiều về việc:</a:t>
            </a:r>
          </a:p>
        </p:txBody>
      </p:sp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1732156" y="539500"/>
            <a:ext cx="5679688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Mã độc được đóng gói</a:t>
            </a:r>
            <a:br>
              <a:rPr lang="en" b="1"/>
            </a:br>
            <a:r>
              <a:rPr lang="en" sz="2000" i="1">
                <a:ea typeface="Calibri Light" panose="020F0302020204030204" pitchFamily="34" charset="0"/>
                <a:cs typeface="Calibri Light" panose="020F0302020204030204" pitchFamily="34" charset="0"/>
              </a:rPr>
              <a:t>(Packed Malware)</a:t>
            </a:r>
            <a:endParaRPr i="1"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75928">
            <a:off x="7143902" y="3033052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69998">
            <a:off x="-603251" y="908924"/>
            <a:ext cx="1678101" cy="1678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48339-5A9A-81EB-751B-D4816AED123C}"/>
              </a:ext>
            </a:extLst>
          </p:cNvPr>
          <p:cNvSpPr txBox="1"/>
          <p:nvPr/>
        </p:nvSpPr>
        <p:spPr>
          <a:xfrm>
            <a:off x="2319454" y="3418288"/>
            <a:ext cx="4505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>
                <a:solidFill>
                  <a:schemeClr val="tx1"/>
                </a:solidFill>
                <a:latin typeface="Crimson Text" pitchFamily="2" charset="0"/>
              </a:rPr>
              <a:t>Các thuộc tính từ phân tích tĩnh có đủ tối ưu cho các mô hình phân loại mã độc ?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13983">
            <a:off x="2507074" y="4036974"/>
            <a:ext cx="1678100" cy="16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E30C0D-3FB7-C84D-D71E-EDC2E7675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31" y="1210836"/>
            <a:ext cx="8186830" cy="27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525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>
            <a:spLocks noGrp="1"/>
          </p:cNvSpPr>
          <p:nvPr>
            <p:ph type="title"/>
          </p:nvPr>
        </p:nvSpPr>
        <p:spPr>
          <a:xfrm>
            <a:off x="1557525" y="1538104"/>
            <a:ext cx="5170500" cy="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Đề xuất</a:t>
            </a:r>
            <a:endParaRPr sz="4800"/>
          </a:p>
        </p:txBody>
      </p:sp>
      <p:sp>
        <p:nvSpPr>
          <p:cNvPr id="335" name="Google Shape;335;p44"/>
          <p:cNvSpPr txBox="1">
            <a:spLocks noGrp="1"/>
          </p:cNvSpPr>
          <p:nvPr>
            <p:ph type="subTitle" idx="1"/>
          </p:nvPr>
        </p:nvSpPr>
        <p:spPr>
          <a:xfrm>
            <a:off x="2534919" y="2479747"/>
            <a:ext cx="51705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Thực nghiệm làm rõ các vấn đề giữa </a:t>
            </a:r>
            <a:r>
              <a:rPr lang="en" sz="1600" b="1" i="1"/>
              <a:t>phần mềm mã độc được đóng gói</a:t>
            </a:r>
            <a:r>
              <a:rPr lang="en" sz="1600"/>
              <a:t> và </a:t>
            </a:r>
            <a:r>
              <a:rPr lang="en" sz="1600" b="1" i="1"/>
              <a:t>mô hình học máy phân tích tĩnh</a:t>
            </a:r>
            <a:r>
              <a:rPr lang="en" sz="160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/>
              <a:t>Tạo ra </a:t>
            </a:r>
            <a:r>
              <a:rPr lang="en" sz="1600" b="1" i="1"/>
              <a:t>2 datasets</a:t>
            </a:r>
            <a:r>
              <a:rPr lang="en" sz="1600"/>
              <a:t>, giải pháp cho huấn luyện mô hình.</a:t>
            </a:r>
            <a:endParaRPr sz="1600"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6102" y="1328115"/>
            <a:ext cx="1223575" cy="12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7551" y="2831724"/>
            <a:ext cx="1678100" cy="1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 txBox="1">
            <a:spLocks noGrp="1"/>
          </p:cNvSpPr>
          <p:nvPr>
            <p:ph type="subTitle" idx="2"/>
          </p:nvPr>
        </p:nvSpPr>
        <p:spPr>
          <a:xfrm>
            <a:off x="713225" y="22572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339" name="Google Shape;339;p44"/>
          <p:cNvSpPr txBox="1">
            <a:spLocks noGrp="1"/>
          </p:cNvSpPr>
          <p:nvPr>
            <p:ph type="title" idx="3"/>
          </p:nvPr>
        </p:nvSpPr>
        <p:spPr>
          <a:xfrm>
            <a:off x="7649125" y="21822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713224" y="2030150"/>
            <a:ext cx="3561409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Phương pháp đề xuất</a:t>
            </a:r>
            <a:endParaRPr sz="4800"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 idx="2"/>
          </p:nvPr>
        </p:nvSpPr>
        <p:spPr>
          <a:xfrm>
            <a:off x="713225" y="1029638"/>
            <a:ext cx="1076100" cy="100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/>
              <a:t>02</a:t>
            </a:r>
            <a:endParaRPr sz="7200" b="1"/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1"/>
          </p:nvPr>
        </p:nvSpPr>
        <p:spPr>
          <a:xfrm>
            <a:off x="1163625" y="3498025"/>
            <a:ext cx="2367595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Phương pháp đề xuất trong bài báo</a:t>
            </a:r>
            <a:endParaRPr sz="1600"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050" y="707476"/>
            <a:ext cx="5834220" cy="41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>
            <a:spLocks noGrp="1"/>
          </p:cNvSpPr>
          <p:nvPr>
            <p:ph type="subTitle" idx="3"/>
          </p:nvPr>
        </p:nvSpPr>
        <p:spPr>
          <a:xfrm>
            <a:off x="713225" y="225720"/>
            <a:ext cx="4463400" cy="351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NT230.N21.ATCL</a:t>
            </a:r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4"/>
          </p:nvPr>
        </p:nvSpPr>
        <p:spPr>
          <a:xfrm>
            <a:off x="7649125" y="218220"/>
            <a:ext cx="781800" cy="358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Nhóm 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909323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etaverse Mayhem Aesthetic Theme for Business by Slidesgo">
  <a:themeElements>
    <a:clrScheme name="Simple Light">
      <a:dk1>
        <a:srgbClr val="FFFFFF"/>
      </a:dk1>
      <a:lt1>
        <a:srgbClr val="000000"/>
      </a:lt1>
      <a:dk2>
        <a:srgbClr val="83F9FF"/>
      </a:dk2>
      <a:lt2>
        <a:srgbClr val="E935CC"/>
      </a:lt2>
      <a:accent1>
        <a:srgbClr val="A142FF"/>
      </a:accent1>
      <a:accent2>
        <a:srgbClr val="5C6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2236</Words>
  <Application>Microsoft Office PowerPoint</Application>
  <PresentationFormat>On-screen Show (16:9)</PresentationFormat>
  <Paragraphs>343</Paragraphs>
  <Slides>49</Slides>
  <Notes>49</Notes>
  <HiddenSlides>27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Cinzel Decorative</vt:lpstr>
      <vt:lpstr>Calibri Light</vt:lpstr>
      <vt:lpstr>Playfair Display SemiBold</vt:lpstr>
      <vt:lpstr>Krub SemiBold</vt:lpstr>
      <vt:lpstr>Crimson Text</vt:lpstr>
      <vt:lpstr>Arial</vt:lpstr>
      <vt:lpstr>Calibri</vt:lpstr>
      <vt:lpstr>Playfair Display</vt:lpstr>
      <vt:lpstr>Chivo</vt:lpstr>
      <vt:lpstr>Krub</vt:lpstr>
      <vt:lpstr>Red Hat Display</vt:lpstr>
      <vt:lpstr>Metaverse Mayhem Aesthetic Theme for Business by Slidesgo</vt:lpstr>
      <vt:lpstr>Nhóm 1</vt:lpstr>
      <vt:lpstr>Vấn đề bài toán</vt:lpstr>
      <vt:lpstr>When Malware is Packin’ Heat; Limits of Machine Learning Classifiers Based on Static Analysis Features</vt:lpstr>
      <vt:lpstr>Phân tích tĩnh (Static Analysis)</vt:lpstr>
      <vt:lpstr>PowerPoint Presentation</vt:lpstr>
      <vt:lpstr>Mã độc được đóng gói (Packed Malware)</vt:lpstr>
      <vt:lpstr>PowerPoint Presentation</vt:lpstr>
      <vt:lpstr>Đề xuất</vt:lpstr>
      <vt:lpstr>Phương pháp đề xuất</vt:lpstr>
      <vt:lpstr>Datasets (PE files – Windows x86)</vt:lpstr>
      <vt:lpstr>Datasets (PE files – Windows x86)</vt:lpstr>
      <vt:lpstr>Datasets (PE files – Windows x86)</vt:lpstr>
      <vt:lpstr>PowerPoint Presentation</vt:lpstr>
      <vt:lpstr>Thuộc tính (Features)</vt:lpstr>
      <vt:lpstr>Thực nghiệm</vt:lpstr>
      <vt:lpstr>Vấn đề 1</vt:lpstr>
      <vt:lpstr>Vấn đề 2</vt:lpstr>
      <vt:lpstr>Thực nghiệm 4, 5 (Vấn đề 2)</vt:lpstr>
      <vt:lpstr>Vấn đề 3</vt:lpstr>
      <vt:lpstr>Kết luận thực nghiệm</vt:lpstr>
      <vt:lpstr>Triển khai đã thực hiện</vt:lpstr>
      <vt:lpstr>Xin cảm ơn sự theo dõi của thầy và các bạn.</vt:lpstr>
      <vt:lpstr>9H 55M 23S</vt:lpstr>
      <vt:lpstr>You can divide the content</vt:lpstr>
      <vt:lpstr>Maybe you need four columns</vt:lpstr>
      <vt:lpstr>Section name</vt:lpstr>
      <vt:lpstr>Five different ideas</vt:lpstr>
      <vt:lpstr>reviewing concepts</vt:lpstr>
      <vt:lpstr>Awesome words</vt:lpstr>
      <vt:lpstr>—Someone famous</vt:lpstr>
      <vt:lpstr>A picture is worth a thousand words</vt:lpstr>
      <vt:lpstr>An image reinforces the concept</vt:lpstr>
      <vt:lpstr>1,000,000</vt:lpstr>
      <vt:lpstr>Key numbers are important</vt:lpstr>
      <vt:lpstr>Let’s use some percentages</vt:lpstr>
      <vt:lpstr>Check our mobile APP</vt:lpstr>
      <vt:lpstr>And our tableT app</vt:lpstr>
      <vt:lpstr>This is a map</vt:lpstr>
      <vt:lpstr>A timeline always works well</vt:lpstr>
      <vt:lpstr>You can use this diagram</vt:lpstr>
      <vt:lpstr>You can use this timeline</vt:lpstr>
      <vt:lpstr>Tables represent your data</vt:lpstr>
      <vt:lpstr>You can use this graph</vt:lpstr>
      <vt:lpstr>this is a KPI infographic</vt:lpstr>
      <vt:lpstr>Our team</vt:lpstr>
      <vt:lpstr>Thanks!</vt:lpstr>
      <vt:lpstr>Icon pack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Nguyễn</dc:title>
  <dc:creator>Manh Cuong Nguyen</dc:creator>
  <cp:lastModifiedBy>Nguyễn Mạnh Cường</cp:lastModifiedBy>
  <cp:revision>12</cp:revision>
  <dcterms:modified xsi:type="dcterms:W3CDTF">2023-06-02T00:14:43Z</dcterms:modified>
</cp:coreProperties>
</file>